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304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10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11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it-IT" sz="4400" b="1" dirty="0">
                <a:solidFill>
                  <a:srgbClr val="F7E7EF"/>
                </a:solidFill>
              </a:rPr>
              <a:t>Beni Bondye… </a:t>
            </a:r>
          </a:p>
          <a:p>
            <a:r>
              <a:rPr lang="it-IT" sz="4400" i="1" dirty="0">
                <a:solidFill>
                  <a:srgbClr val="F7E7EF"/>
                </a:solidFill>
              </a:rPr>
              <a:t>Sòm 47.7, 8 </a:t>
            </a:r>
            <a:endParaRPr lang="fr-F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N°033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Bénissons Dieu…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Edmond Louis </a:t>
            </a:r>
            <a:r>
              <a:rPr lang="fr-FR" sz="1200" dirty="0" err="1">
                <a:solidFill>
                  <a:srgbClr val="B2B2B2"/>
                </a:solidFill>
              </a:rPr>
              <a:t>Budry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J. Mac </a:t>
            </a:r>
            <a:r>
              <a:rPr lang="fr-FR" sz="1200" dirty="0" err="1">
                <a:solidFill>
                  <a:srgbClr val="B2B2B2"/>
                </a:solidFill>
              </a:rPr>
              <a:t>Granahan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033 - </a:t>
            </a:r>
            <a:r>
              <a:rPr lang="en-US" b="1" dirty="0" err="1">
                <a:solidFill>
                  <a:schemeClr val="accent2"/>
                </a:solidFill>
              </a:rPr>
              <a:t>Beni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…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5.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Tanpri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resevwa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omaj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an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kòm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sekou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Bonte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egziste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033 - </a:t>
            </a:r>
            <a:r>
              <a:rPr lang="en-US" b="1" dirty="0" err="1">
                <a:solidFill>
                  <a:schemeClr val="accent2"/>
                </a:solidFill>
              </a:rPr>
              <a:t>Beni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 smtClean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36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:</a:t>
            </a:r>
          </a:p>
          <a:p>
            <a:pPr algn="ctr"/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Louwe</a:t>
            </a:r>
            <a:r>
              <a:rPr lang="fr-FR" sz="4000" dirty="0">
                <a:solidFill>
                  <a:srgbClr val="F7E7EF"/>
                </a:solidFill>
              </a:rPr>
              <a:t>, chante, 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Louwe</a:t>
            </a:r>
            <a:r>
              <a:rPr lang="fr-FR" sz="4000" i="1" dirty="0">
                <a:solidFill>
                  <a:srgbClr val="00B0F0"/>
                </a:solidFill>
              </a:rPr>
              <a:t> e chante) </a:t>
            </a:r>
            <a:r>
              <a:rPr lang="fr-FR" sz="4000" dirty="0">
                <a:solidFill>
                  <a:srgbClr val="F7E7EF"/>
                </a:solidFill>
              </a:rPr>
              <a:t>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An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louwe</a:t>
            </a:r>
            <a:r>
              <a:rPr lang="fr-FR" sz="4000" dirty="0">
                <a:solidFill>
                  <a:srgbClr val="F7E7EF"/>
                </a:solidFill>
              </a:rPr>
              <a:t> non </a:t>
            </a:r>
            <a:r>
              <a:rPr lang="fr-FR" sz="4000" dirty="0" err="1">
                <a:solidFill>
                  <a:srgbClr val="F7E7EF"/>
                </a:solidFill>
              </a:rPr>
              <a:t>Senyè</a:t>
            </a:r>
            <a:r>
              <a:rPr lang="fr-FR" sz="4000" dirty="0">
                <a:solidFill>
                  <a:srgbClr val="F7E7EF"/>
                </a:solidFill>
              </a:rPr>
              <a:t> a 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Senyè</a:t>
            </a:r>
            <a:r>
              <a:rPr lang="fr-FR" sz="4000" i="1" dirty="0">
                <a:solidFill>
                  <a:srgbClr val="00B0F0"/>
                </a:solidFill>
              </a:rPr>
              <a:t> a) </a:t>
            </a:r>
            <a:r>
              <a:rPr lang="fr-FR" sz="4000" dirty="0">
                <a:solidFill>
                  <a:srgbClr val="F7E7EF"/>
                </a:solidFill>
              </a:rPr>
              <a:t>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Louwe</a:t>
            </a:r>
            <a:r>
              <a:rPr lang="fr-FR" sz="4000" dirty="0">
                <a:solidFill>
                  <a:srgbClr val="F7E7EF"/>
                </a:solidFill>
              </a:rPr>
              <a:t>, chante 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Louwe</a:t>
            </a:r>
            <a:r>
              <a:rPr lang="fr-FR" sz="4000" i="1" dirty="0">
                <a:solidFill>
                  <a:srgbClr val="00B0F0"/>
                </a:solidFill>
              </a:rPr>
              <a:t> e chante) </a:t>
            </a:r>
            <a:r>
              <a:rPr lang="fr-FR" sz="4000" dirty="0">
                <a:solidFill>
                  <a:srgbClr val="F7E7EF"/>
                </a:solidFill>
              </a:rPr>
              <a:t>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Chante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Redanmtè</a:t>
            </a:r>
            <a:r>
              <a:rPr lang="fr-FR" sz="4000" dirty="0">
                <a:solidFill>
                  <a:srgbClr val="F7E7EF"/>
                </a:solidFill>
              </a:rPr>
              <a:t> a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033 - </a:t>
            </a:r>
            <a:r>
              <a:rPr lang="en-US" b="1" dirty="0" err="1">
                <a:solidFill>
                  <a:schemeClr val="accent2"/>
                </a:solidFill>
              </a:rPr>
              <a:t>Beni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 smtClean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63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Beni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kantik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Ansanm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an 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selebre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Leve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sa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Louwe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puisans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033 - </a:t>
            </a:r>
            <a:r>
              <a:rPr lang="en-US" b="1" dirty="0" err="1">
                <a:solidFill>
                  <a:schemeClr val="accent2"/>
                </a:solidFill>
              </a:rPr>
              <a:t>Beni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 smtClean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Louwe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chante, 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  <a:latin typeface="+mj-lt"/>
              </a:rPr>
              <a:t>(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Louwe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e chante) 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louwe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  <a:latin typeface="+mj-lt"/>
              </a:rPr>
              <a:t>(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Senyè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a) 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Louwe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chante 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  <a:latin typeface="+mj-lt"/>
              </a:rPr>
              <a:t>(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Louwe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e chante) 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Chante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Redanmtè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!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033 - </a:t>
            </a:r>
            <a:r>
              <a:rPr lang="en-US" b="1" dirty="0" err="1">
                <a:solidFill>
                  <a:schemeClr val="accent2"/>
                </a:solidFill>
              </a:rPr>
              <a:t>Beni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 smtClean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67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men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pèp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pou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kondui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konble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richès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033 - </a:t>
            </a:r>
            <a:r>
              <a:rPr lang="en-US" b="1" dirty="0" err="1">
                <a:solidFill>
                  <a:schemeClr val="accent2"/>
                </a:solidFill>
              </a:rPr>
              <a:t>Beni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 smtClean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78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:</a:t>
            </a:r>
          </a:p>
          <a:p>
            <a:pPr algn="ctr"/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Louwe</a:t>
            </a:r>
            <a:r>
              <a:rPr lang="fr-FR" sz="4000" dirty="0">
                <a:solidFill>
                  <a:srgbClr val="F7E7EF"/>
                </a:solidFill>
              </a:rPr>
              <a:t>, chante, 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Louwe</a:t>
            </a:r>
            <a:r>
              <a:rPr lang="fr-FR" sz="4000" i="1" dirty="0">
                <a:solidFill>
                  <a:srgbClr val="00B0F0"/>
                </a:solidFill>
              </a:rPr>
              <a:t> e chante) </a:t>
            </a:r>
            <a:r>
              <a:rPr lang="fr-FR" sz="4000" dirty="0">
                <a:solidFill>
                  <a:srgbClr val="F7E7EF"/>
                </a:solidFill>
              </a:rPr>
              <a:t>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An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louwe</a:t>
            </a:r>
            <a:r>
              <a:rPr lang="fr-FR" sz="4000" dirty="0">
                <a:solidFill>
                  <a:srgbClr val="F7E7EF"/>
                </a:solidFill>
              </a:rPr>
              <a:t> non </a:t>
            </a:r>
            <a:r>
              <a:rPr lang="fr-FR" sz="4000" dirty="0" err="1">
                <a:solidFill>
                  <a:srgbClr val="F7E7EF"/>
                </a:solidFill>
              </a:rPr>
              <a:t>Senyè</a:t>
            </a:r>
            <a:r>
              <a:rPr lang="fr-FR" sz="4000" dirty="0">
                <a:solidFill>
                  <a:srgbClr val="F7E7EF"/>
                </a:solidFill>
              </a:rPr>
              <a:t> a 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Senyè</a:t>
            </a:r>
            <a:r>
              <a:rPr lang="fr-FR" sz="4000" i="1" dirty="0">
                <a:solidFill>
                  <a:srgbClr val="00B0F0"/>
                </a:solidFill>
              </a:rPr>
              <a:t> a) </a:t>
            </a:r>
            <a:r>
              <a:rPr lang="fr-FR" sz="4000" dirty="0">
                <a:solidFill>
                  <a:srgbClr val="F7E7EF"/>
                </a:solidFill>
              </a:rPr>
              <a:t>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Louwe</a:t>
            </a:r>
            <a:r>
              <a:rPr lang="fr-FR" sz="4000" dirty="0">
                <a:solidFill>
                  <a:srgbClr val="F7E7EF"/>
                </a:solidFill>
              </a:rPr>
              <a:t>, chante 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Louwe</a:t>
            </a:r>
            <a:r>
              <a:rPr lang="fr-FR" sz="4000" i="1" dirty="0">
                <a:solidFill>
                  <a:srgbClr val="00B0F0"/>
                </a:solidFill>
              </a:rPr>
              <a:t> e chante) </a:t>
            </a:r>
            <a:r>
              <a:rPr lang="fr-FR" sz="4000" dirty="0">
                <a:solidFill>
                  <a:srgbClr val="F7E7EF"/>
                </a:solidFill>
              </a:rPr>
              <a:t>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Chante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Redanmtè</a:t>
            </a:r>
            <a:r>
              <a:rPr lang="fr-FR" sz="4000" dirty="0">
                <a:solidFill>
                  <a:srgbClr val="F7E7EF"/>
                </a:solidFill>
              </a:rPr>
              <a:t> a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033 - </a:t>
            </a:r>
            <a:r>
              <a:rPr lang="en-US" b="1" dirty="0" err="1">
                <a:solidFill>
                  <a:schemeClr val="accent2"/>
                </a:solidFill>
              </a:rPr>
              <a:t>Beni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 smtClean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65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Ansanm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louwanj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sot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Li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Kris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te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Kalvè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Li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rachte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033 - </a:t>
            </a:r>
            <a:r>
              <a:rPr lang="en-US" b="1" dirty="0" err="1">
                <a:solidFill>
                  <a:schemeClr val="accent2"/>
                </a:solidFill>
              </a:rPr>
              <a:t>Beni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 smtClean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65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:</a:t>
            </a:r>
          </a:p>
          <a:p>
            <a:pPr algn="ctr"/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Louwe</a:t>
            </a:r>
            <a:r>
              <a:rPr lang="fr-FR" sz="4000" dirty="0">
                <a:solidFill>
                  <a:srgbClr val="F7E7EF"/>
                </a:solidFill>
              </a:rPr>
              <a:t>, chante, 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Louwe</a:t>
            </a:r>
            <a:r>
              <a:rPr lang="fr-FR" sz="4000" i="1" dirty="0">
                <a:solidFill>
                  <a:srgbClr val="00B0F0"/>
                </a:solidFill>
              </a:rPr>
              <a:t> e chante) </a:t>
            </a:r>
            <a:r>
              <a:rPr lang="fr-FR" sz="4000" dirty="0">
                <a:solidFill>
                  <a:srgbClr val="F7E7EF"/>
                </a:solidFill>
              </a:rPr>
              <a:t>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An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louwe</a:t>
            </a:r>
            <a:r>
              <a:rPr lang="fr-FR" sz="4000" dirty="0">
                <a:solidFill>
                  <a:srgbClr val="F7E7EF"/>
                </a:solidFill>
              </a:rPr>
              <a:t> non </a:t>
            </a:r>
            <a:r>
              <a:rPr lang="fr-FR" sz="4000" dirty="0" err="1">
                <a:solidFill>
                  <a:srgbClr val="F7E7EF"/>
                </a:solidFill>
              </a:rPr>
              <a:t>Senyè</a:t>
            </a:r>
            <a:r>
              <a:rPr lang="fr-FR" sz="4000" dirty="0">
                <a:solidFill>
                  <a:srgbClr val="F7E7EF"/>
                </a:solidFill>
              </a:rPr>
              <a:t> a 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Senyè</a:t>
            </a:r>
            <a:r>
              <a:rPr lang="fr-FR" sz="4000" i="1" dirty="0">
                <a:solidFill>
                  <a:srgbClr val="00B0F0"/>
                </a:solidFill>
              </a:rPr>
              <a:t> a) </a:t>
            </a:r>
            <a:r>
              <a:rPr lang="fr-FR" sz="4000" dirty="0">
                <a:solidFill>
                  <a:srgbClr val="F7E7EF"/>
                </a:solidFill>
              </a:rPr>
              <a:t>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Louwe</a:t>
            </a:r>
            <a:r>
              <a:rPr lang="fr-FR" sz="4000" dirty="0">
                <a:solidFill>
                  <a:srgbClr val="F7E7EF"/>
                </a:solidFill>
              </a:rPr>
              <a:t>, chante 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Louwe</a:t>
            </a:r>
            <a:r>
              <a:rPr lang="fr-FR" sz="4000" i="1" dirty="0">
                <a:solidFill>
                  <a:srgbClr val="00B0F0"/>
                </a:solidFill>
              </a:rPr>
              <a:t> e chante) </a:t>
            </a:r>
            <a:r>
              <a:rPr lang="fr-FR" sz="4000" dirty="0">
                <a:solidFill>
                  <a:srgbClr val="F7E7EF"/>
                </a:solidFill>
              </a:rPr>
              <a:t>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Chante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Redanmtè</a:t>
            </a:r>
            <a:r>
              <a:rPr lang="fr-FR" sz="4000" dirty="0">
                <a:solidFill>
                  <a:srgbClr val="F7E7EF"/>
                </a:solidFill>
              </a:rPr>
              <a:t> a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033 - </a:t>
            </a:r>
            <a:r>
              <a:rPr lang="en-US" b="1" dirty="0" err="1">
                <a:solidFill>
                  <a:schemeClr val="accent2"/>
                </a:solidFill>
              </a:rPr>
              <a:t>Beni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 smtClean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2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Chante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plen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lajwa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Chante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jistan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tranble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mond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Jan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banbile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033 - </a:t>
            </a:r>
            <a:r>
              <a:rPr lang="en-US" b="1" dirty="0" err="1">
                <a:solidFill>
                  <a:schemeClr val="accent2"/>
                </a:solidFill>
              </a:rPr>
              <a:t>Beni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 smtClean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4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:</a:t>
            </a:r>
          </a:p>
          <a:p>
            <a:pPr algn="ctr"/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Louwe</a:t>
            </a:r>
            <a:r>
              <a:rPr lang="fr-FR" sz="4000" dirty="0">
                <a:solidFill>
                  <a:srgbClr val="F7E7EF"/>
                </a:solidFill>
              </a:rPr>
              <a:t>, chante, 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Louwe</a:t>
            </a:r>
            <a:r>
              <a:rPr lang="fr-FR" sz="4000" i="1" dirty="0">
                <a:solidFill>
                  <a:srgbClr val="00B0F0"/>
                </a:solidFill>
              </a:rPr>
              <a:t> e chante) </a:t>
            </a:r>
            <a:r>
              <a:rPr lang="fr-FR" sz="4000" dirty="0">
                <a:solidFill>
                  <a:srgbClr val="F7E7EF"/>
                </a:solidFill>
              </a:rPr>
              <a:t>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An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louwe</a:t>
            </a:r>
            <a:r>
              <a:rPr lang="fr-FR" sz="4000" dirty="0">
                <a:solidFill>
                  <a:srgbClr val="F7E7EF"/>
                </a:solidFill>
              </a:rPr>
              <a:t> non </a:t>
            </a:r>
            <a:r>
              <a:rPr lang="fr-FR" sz="4000" dirty="0" err="1">
                <a:solidFill>
                  <a:srgbClr val="F7E7EF"/>
                </a:solidFill>
              </a:rPr>
              <a:t>Senyè</a:t>
            </a:r>
            <a:r>
              <a:rPr lang="fr-FR" sz="4000" dirty="0">
                <a:solidFill>
                  <a:srgbClr val="F7E7EF"/>
                </a:solidFill>
              </a:rPr>
              <a:t> a 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Senyè</a:t>
            </a:r>
            <a:r>
              <a:rPr lang="fr-FR" sz="4000" i="1" dirty="0">
                <a:solidFill>
                  <a:srgbClr val="00B0F0"/>
                </a:solidFill>
              </a:rPr>
              <a:t> a) </a:t>
            </a:r>
            <a:r>
              <a:rPr lang="fr-FR" sz="4000" dirty="0">
                <a:solidFill>
                  <a:srgbClr val="F7E7EF"/>
                </a:solidFill>
              </a:rPr>
              <a:t>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Louwe</a:t>
            </a:r>
            <a:r>
              <a:rPr lang="fr-FR" sz="4000" dirty="0">
                <a:solidFill>
                  <a:srgbClr val="F7E7EF"/>
                </a:solidFill>
              </a:rPr>
              <a:t>, chante 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Louwe</a:t>
            </a:r>
            <a:r>
              <a:rPr lang="fr-FR" sz="4000" i="1" dirty="0">
                <a:solidFill>
                  <a:srgbClr val="00B0F0"/>
                </a:solidFill>
              </a:rPr>
              <a:t> e chante) </a:t>
            </a:r>
            <a:r>
              <a:rPr lang="fr-FR" sz="4000" dirty="0">
                <a:solidFill>
                  <a:srgbClr val="F7E7EF"/>
                </a:solidFill>
              </a:rPr>
              <a:t>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Chante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Redanmtè</a:t>
            </a:r>
            <a:r>
              <a:rPr lang="fr-FR" sz="4000" dirty="0">
                <a:solidFill>
                  <a:srgbClr val="F7E7EF"/>
                </a:solidFill>
              </a:rPr>
              <a:t> a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033 - </a:t>
            </a:r>
            <a:r>
              <a:rPr lang="en-US" b="1" dirty="0" err="1">
                <a:solidFill>
                  <a:schemeClr val="accent2"/>
                </a:solidFill>
              </a:rPr>
              <a:t>Beni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 smtClean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29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1620</TotalTime>
  <Words>446</Words>
  <Application>Microsoft Office PowerPoint</Application>
  <PresentationFormat>On-screen Show (4:3)</PresentationFormat>
  <Paragraphs>98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335</cp:revision>
  <dcterms:created xsi:type="dcterms:W3CDTF">2009-05-04T14:08:13Z</dcterms:created>
  <dcterms:modified xsi:type="dcterms:W3CDTF">2018-12-05T23:59:22Z</dcterms:modified>
</cp:coreProperties>
</file>