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Jibile pou n beni Senyè a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18.47-50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Tout joyeux…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Jaulmes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B. Webster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Jibile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chante,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chante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beni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Gran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Bondye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beni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Gran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Bondye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chatiman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) </a:t>
            </a:r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Gran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 sa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032 - </a:t>
            </a:r>
            <a:r>
              <a:rPr lang="it-IT" b="1" dirty="0">
                <a:solidFill>
                  <a:schemeClr val="accent2"/>
                </a:solidFill>
              </a:rPr>
              <a:t>Jibile pou n beni Senyè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430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334</cp:revision>
  <dcterms:created xsi:type="dcterms:W3CDTF">2009-05-04T14:08:13Z</dcterms:created>
  <dcterms:modified xsi:type="dcterms:W3CDTF">2018-12-06T00:00:22Z</dcterms:modified>
</cp:coreProperties>
</file>