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304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10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11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 err="1">
                <a:solidFill>
                  <a:srgbClr val="F7E7EF"/>
                </a:solidFill>
              </a:rPr>
              <a:t>Bondye</a:t>
            </a:r>
            <a:r>
              <a:rPr lang="fr-FR" sz="4400" b="1" dirty="0">
                <a:solidFill>
                  <a:srgbClr val="F7E7EF"/>
                </a:solidFill>
              </a:rPr>
              <a:t>, m </a:t>
            </a:r>
            <a:r>
              <a:rPr lang="fr-FR" sz="4400" b="1" dirty="0" err="1">
                <a:solidFill>
                  <a:srgbClr val="F7E7EF"/>
                </a:solidFill>
              </a:rPr>
              <a:t>vle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beni</a:t>
            </a:r>
            <a:r>
              <a:rPr lang="fr-FR" sz="4400" b="1" dirty="0">
                <a:solidFill>
                  <a:srgbClr val="F7E7EF"/>
                </a:solidFill>
              </a:rPr>
              <a:t> Ou</a:t>
            </a:r>
          </a:p>
          <a:p>
            <a:r>
              <a:rPr lang="fr-FR" sz="4400" i="1" dirty="0" err="1">
                <a:solidFill>
                  <a:srgbClr val="F7E7EF"/>
                </a:solidFill>
              </a:rPr>
              <a:t>Ezayi</a:t>
            </a:r>
            <a:r>
              <a:rPr lang="fr-FR" sz="4400" i="1" dirty="0">
                <a:solidFill>
                  <a:srgbClr val="F7E7EF"/>
                </a:solidFill>
              </a:rPr>
              <a:t> 12  </a:t>
            </a:r>
          </a:p>
          <a:p>
            <a:r>
              <a:rPr lang="fr-FR" sz="4400" dirty="0">
                <a:solidFill>
                  <a:srgbClr val="F7E7EF"/>
                </a:solidFill>
              </a:rPr>
              <a:t>– </a:t>
            </a:r>
            <a:r>
              <a:rPr lang="fr-FR" sz="4400" dirty="0" err="1">
                <a:solidFill>
                  <a:srgbClr val="F7E7EF"/>
                </a:solidFill>
              </a:rPr>
              <a:t>Doksoloji</a:t>
            </a:r>
            <a:r>
              <a:rPr lang="fr-FR" sz="4400" dirty="0">
                <a:solidFill>
                  <a:srgbClr val="F7E7EF"/>
                </a:solidFill>
              </a:rPr>
              <a:t> : </a:t>
            </a:r>
            <a:r>
              <a:rPr lang="fr-FR" sz="4400" dirty="0" err="1">
                <a:solidFill>
                  <a:srgbClr val="F7E7EF"/>
                </a:solidFill>
              </a:rPr>
              <a:t>stwòf</a:t>
            </a:r>
            <a:r>
              <a:rPr lang="fr-FR" sz="4400" dirty="0">
                <a:solidFill>
                  <a:srgbClr val="F7E7EF"/>
                </a:solidFill>
              </a:rPr>
              <a:t> 5</a:t>
            </a:r>
            <a:endParaRPr lang="fr-F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N°031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Oui, je veux te bénir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 F. Dumont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F. Olivier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031 -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, m </a:t>
            </a:r>
            <a:r>
              <a:rPr lang="fr-FR" b="1" dirty="0" err="1">
                <a:solidFill>
                  <a:schemeClr val="accent2"/>
                </a:solidFill>
              </a:rPr>
              <a:t>vle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beni</a:t>
            </a:r>
            <a:r>
              <a:rPr lang="fr-FR" b="1" dirty="0">
                <a:solidFill>
                  <a:schemeClr val="accent2"/>
                </a:solidFill>
              </a:rPr>
              <a:t> 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pt-BR" sz="4000" dirty="0">
                <a:solidFill>
                  <a:srgbClr val="F7E7EF"/>
                </a:solidFill>
              </a:rPr>
              <a:t>5. 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</a:rPr>
              <a:t>Glwa pou Bondye ! Li sen, pou Legliz la repete :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</a:rPr>
              <a:t>Glwa pou Papa, pou Pitit ak Lespri !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</a:rPr>
              <a:t>Glwa pou Ou gran Sovè ! Tout linivè ap chante </a:t>
            </a:r>
            <a:r>
              <a:rPr lang="pt-BR" sz="4000" dirty="0" smtClean="0">
                <a:solidFill>
                  <a:srgbClr val="F7E7EF"/>
                </a:solidFill>
              </a:rPr>
              <a:t>:</a:t>
            </a:r>
            <a:endParaRPr lang="pt-B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 smtClean="0">
                <a:solidFill>
                  <a:schemeClr val="accent2"/>
                </a:solidFill>
              </a:rPr>
              <a:t>031 </a:t>
            </a:r>
            <a:r>
              <a:rPr lang="fr-FR" b="1" dirty="0">
                <a:solidFill>
                  <a:schemeClr val="accent2"/>
                </a:solidFill>
              </a:rPr>
              <a:t>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, m </a:t>
            </a:r>
            <a:r>
              <a:rPr lang="fr-FR" b="1" dirty="0" err="1">
                <a:solidFill>
                  <a:schemeClr val="accent2"/>
                </a:solidFill>
              </a:rPr>
              <a:t>vle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beni</a:t>
            </a:r>
            <a:r>
              <a:rPr lang="fr-FR" b="1" dirty="0">
                <a:solidFill>
                  <a:schemeClr val="accent2"/>
                </a:solidFill>
              </a:rPr>
              <a:t> 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48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pt-BR" sz="4000" dirty="0">
                <a:solidFill>
                  <a:srgbClr val="F7E7EF"/>
                </a:solidFill>
              </a:rPr>
              <a:t>Glwa pou toutan, wi glwa pou Ou Jezi !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</a:rPr>
              <a:t>Glwa pou toutan, wi glwa pou Ou Jezi !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 smtClean="0">
                <a:solidFill>
                  <a:schemeClr val="accent2"/>
                </a:solidFill>
              </a:rPr>
              <a:t>031 </a:t>
            </a:r>
            <a:r>
              <a:rPr lang="fr-FR" b="1" dirty="0">
                <a:solidFill>
                  <a:schemeClr val="accent2"/>
                </a:solidFill>
              </a:rPr>
              <a:t>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, m </a:t>
            </a:r>
            <a:r>
              <a:rPr lang="fr-FR" b="1" dirty="0" err="1">
                <a:solidFill>
                  <a:schemeClr val="accent2"/>
                </a:solidFill>
              </a:rPr>
              <a:t>vle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beni</a:t>
            </a:r>
            <a:r>
              <a:rPr lang="fr-FR" b="1" dirty="0">
                <a:solidFill>
                  <a:schemeClr val="accent2"/>
                </a:solidFill>
              </a:rPr>
              <a:t> 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13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beni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 chante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mizerikòd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Padon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fache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;</a:t>
            </a:r>
          </a:p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Men, Ou vire gade m, Ou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kado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gras Ou,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 smtClean="0">
                <a:solidFill>
                  <a:schemeClr val="accent2"/>
                </a:solidFill>
              </a:rPr>
              <a:t>031 </a:t>
            </a:r>
            <a:r>
              <a:rPr lang="fr-FR" b="1" dirty="0">
                <a:solidFill>
                  <a:schemeClr val="accent2"/>
                </a:solidFill>
              </a:rPr>
              <a:t>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, m </a:t>
            </a:r>
            <a:r>
              <a:rPr lang="fr-FR" b="1" dirty="0" err="1">
                <a:solidFill>
                  <a:schemeClr val="accent2"/>
                </a:solidFill>
              </a:rPr>
              <a:t>vle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beni</a:t>
            </a:r>
            <a:r>
              <a:rPr lang="fr-FR" b="1" dirty="0">
                <a:solidFill>
                  <a:schemeClr val="accent2"/>
                </a:solidFill>
              </a:rPr>
              <a:t> 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Ou lave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inikite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Ou lave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inikite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 smtClean="0">
                <a:solidFill>
                  <a:schemeClr val="accent2"/>
                </a:solidFill>
              </a:rPr>
              <a:t>031 </a:t>
            </a:r>
            <a:r>
              <a:rPr lang="fr-FR" b="1" dirty="0">
                <a:solidFill>
                  <a:schemeClr val="accent2"/>
                </a:solidFill>
              </a:rPr>
              <a:t>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, m </a:t>
            </a:r>
            <a:r>
              <a:rPr lang="fr-FR" b="1" dirty="0" err="1">
                <a:solidFill>
                  <a:schemeClr val="accent2"/>
                </a:solidFill>
              </a:rPr>
              <a:t>vle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beni</a:t>
            </a:r>
            <a:r>
              <a:rPr lang="fr-FR" b="1" dirty="0">
                <a:solidFill>
                  <a:schemeClr val="accent2"/>
                </a:solidFill>
              </a:rPr>
              <a:t> 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18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Yawe</a:t>
            </a:r>
            <a:r>
              <a:rPr lang="fr-FR" sz="4000" dirty="0">
                <a:solidFill>
                  <a:srgbClr val="F7E7EF"/>
                </a:solidFill>
              </a:rPr>
              <a:t>, Ou se </a:t>
            </a:r>
            <a:r>
              <a:rPr lang="fr-FR" sz="4000" dirty="0" err="1">
                <a:solidFill>
                  <a:srgbClr val="F7E7EF"/>
                </a:solidFill>
              </a:rPr>
              <a:t>lapè</a:t>
            </a:r>
            <a:r>
              <a:rPr lang="fr-FR" sz="4000" dirty="0">
                <a:solidFill>
                  <a:srgbClr val="F7E7EF"/>
                </a:solidFill>
              </a:rPr>
              <a:t>, pou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Ou se </a:t>
            </a:r>
            <a:r>
              <a:rPr lang="fr-FR" sz="4000" dirty="0" err="1">
                <a:solidFill>
                  <a:srgbClr val="F7E7EF"/>
                </a:solidFill>
              </a:rPr>
              <a:t>delivrans</a:t>
            </a:r>
            <a:r>
              <a:rPr lang="fr-FR" sz="4000" dirty="0">
                <a:solidFill>
                  <a:srgbClr val="F7E7EF"/>
                </a:solidFill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Nan </a:t>
            </a:r>
            <a:r>
              <a:rPr lang="fr-FR" sz="4000" dirty="0" err="1">
                <a:solidFill>
                  <a:srgbClr val="F7E7EF"/>
                </a:solidFill>
              </a:rPr>
              <a:t>sèvo</a:t>
            </a:r>
            <a:r>
              <a:rPr lang="fr-FR" sz="4000" dirty="0">
                <a:solidFill>
                  <a:srgbClr val="F7E7EF"/>
                </a:solidFill>
              </a:rPr>
              <a:t> m Ou retire tout sa m </a:t>
            </a:r>
            <a:r>
              <a:rPr lang="fr-FR" sz="4000" dirty="0" err="1">
                <a:solidFill>
                  <a:srgbClr val="F7E7EF"/>
                </a:solidFill>
              </a:rPr>
              <a:t>pè</a:t>
            </a:r>
            <a:r>
              <a:rPr lang="fr-FR" sz="4000" dirty="0">
                <a:solidFill>
                  <a:srgbClr val="F7E7EF"/>
                </a:solidFill>
              </a:rPr>
              <a:t>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Konsa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vle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Senyè</a:t>
            </a:r>
            <a:r>
              <a:rPr lang="fr-FR" sz="4000" dirty="0">
                <a:solidFill>
                  <a:srgbClr val="F7E7EF"/>
                </a:solidFill>
              </a:rPr>
              <a:t>, nan Ou </a:t>
            </a:r>
            <a:r>
              <a:rPr lang="fr-FR" sz="4000" dirty="0" err="1">
                <a:solidFill>
                  <a:srgbClr val="F7E7EF"/>
                </a:solidFill>
              </a:rPr>
              <a:t>sèl</a:t>
            </a:r>
            <a:r>
              <a:rPr lang="fr-FR" sz="4000" dirty="0">
                <a:solidFill>
                  <a:srgbClr val="F7E7EF"/>
                </a:solidFill>
              </a:rPr>
              <a:t> pou m met </a:t>
            </a:r>
            <a:r>
              <a:rPr lang="fr-FR" sz="4000" dirty="0" err="1">
                <a:solidFill>
                  <a:srgbClr val="F7E7EF"/>
                </a:solidFill>
              </a:rPr>
              <a:t>konfyans</a:t>
            </a:r>
            <a:r>
              <a:rPr lang="fr-FR" sz="4000" dirty="0" smtClean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 smtClean="0">
                <a:solidFill>
                  <a:schemeClr val="accent2"/>
                </a:solidFill>
              </a:rPr>
              <a:t>031 </a:t>
            </a:r>
            <a:r>
              <a:rPr lang="fr-FR" b="1" dirty="0">
                <a:solidFill>
                  <a:schemeClr val="accent2"/>
                </a:solidFill>
              </a:rPr>
              <a:t>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, m </a:t>
            </a:r>
            <a:r>
              <a:rPr lang="fr-FR" b="1" dirty="0" err="1">
                <a:solidFill>
                  <a:schemeClr val="accent2"/>
                </a:solidFill>
              </a:rPr>
              <a:t>vle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beni</a:t>
            </a:r>
            <a:r>
              <a:rPr lang="fr-FR" b="1" dirty="0">
                <a:solidFill>
                  <a:schemeClr val="accent2"/>
                </a:solidFill>
              </a:rPr>
              <a:t> 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83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Ma p </a:t>
            </a:r>
            <a:r>
              <a:rPr lang="fr-FR" sz="4000" dirty="0" err="1">
                <a:solidFill>
                  <a:srgbClr val="F7E7EF"/>
                </a:solidFill>
              </a:rPr>
              <a:t>ba</a:t>
            </a:r>
            <a:r>
              <a:rPr lang="fr-FR" sz="4000" dirty="0">
                <a:solidFill>
                  <a:srgbClr val="F7E7EF"/>
                </a:solidFill>
              </a:rPr>
              <a:t> Ou </a:t>
            </a:r>
            <a:r>
              <a:rPr lang="fr-FR" sz="4000" dirty="0" err="1">
                <a:solidFill>
                  <a:srgbClr val="F7E7EF"/>
                </a:solidFill>
              </a:rPr>
              <a:t>glwa</a:t>
            </a:r>
            <a:r>
              <a:rPr lang="fr-FR" sz="4000" dirty="0">
                <a:solidFill>
                  <a:srgbClr val="F7E7EF"/>
                </a:solidFill>
              </a:rPr>
              <a:t>, Ou se </a:t>
            </a:r>
            <a:r>
              <a:rPr lang="fr-FR" sz="4000" dirty="0" err="1">
                <a:solidFill>
                  <a:srgbClr val="F7E7EF"/>
                </a:solidFill>
              </a:rPr>
              <a:t>Liberatè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Ma p </a:t>
            </a:r>
            <a:r>
              <a:rPr lang="fr-FR" sz="4000" dirty="0" err="1">
                <a:solidFill>
                  <a:srgbClr val="F7E7EF"/>
                </a:solidFill>
              </a:rPr>
              <a:t>ba</a:t>
            </a:r>
            <a:r>
              <a:rPr lang="fr-FR" sz="4000" dirty="0">
                <a:solidFill>
                  <a:srgbClr val="F7E7EF"/>
                </a:solidFill>
              </a:rPr>
              <a:t> Ou </a:t>
            </a:r>
            <a:r>
              <a:rPr lang="fr-FR" sz="4000" dirty="0" err="1">
                <a:solidFill>
                  <a:srgbClr val="F7E7EF"/>
                </a:solidFill>
              </a:rPr>
              <a:t>glwa</a:t>
            </a:r>
            <a:r>
              <a:rPr lang="fr-FR" sz="4000" dirty="0">
                <a:solidFill>
                  <a:srgbClr val="F7E7EF"/>
                </a:solidFill>
              </a:rPr>
              <a:t>, Ou se </a:t>
            </a:r>
            <a:r>
              <a:rPr lang="fr-FR" sz="4000" dirty="0" err="1" smtClean="0">
                <a:solidFill>
                  <a:srgbClr val="F7E7EF"/>
                </a:solidFill>
              </a:rPr>
              <a:t>Liberatè</a:t>
            </a:r>
            <a:r>
              <a:rPr lang="fr-FR" sz="4000" dirty="0" smtClean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 smtClean="0">
                <a:solidFill>
                  <a:schemeClr val="accent2"/>
                </a:solidFill>
              </a:rPr>
              <a:t>031 </a:t>
            </a:r>
            <a:r>
              <a:rPr lang="fr-FR" b="1" dirty="0">
                <a:solidFill>
                  <a:schemeClr val="accent2"/>
                </a:solidFill>
              </a:rPr>
              <a:t>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, m </a:t>
            </a:r>
            <a:r>
              <a:rPr lang="fr-FR" b="1" dirty="0" err="1">
                <a:solidFill>
                  <a:schemeClr val="accent2"/>
                </a:solidFill>
              </a:rPr>
              <a:t>vle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beni</a:t>
            </a:r>
            <a:r>
              <a:rPr lang="fr-FR" b="1" dirty="0">
                <a:solidFill>
                  <a:schemeClr val="accent2"/>
                </a:solidFill>
              </a:rPr>
              <a:t> 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98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Vini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pitit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 ! Vin </a:t>
            </a:r>
            <a:r>
              <a:rPr lang="fr-FR" sz="4000" dirty="0" err="1">
                <a:solidFill>
                  <a:srgbClr val="F7E7EF"/>
                </a:solidFill>
              </a:rPr>
              <a:t>chache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kontan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Dlo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sove</a:t>
            </a:r>
            <a:r>
              <a:rPr lang="fr-FR" sz="4000" dirty="0">
                <a:solidFill>
                  <a:srgbClr val="F7E7EF"/>
                </a:solidFill>
              </a:rPr>
              <a:t> a, vin </a:t>
            </a:r>
            <a:r>
              <a:rPr lang="fr-FR" sz="4000" dirty="0" err="1">
                <a:solidFill>
                  <a:srgbClr val="F7E7EF"/>
                </a:solidFill>
              </a:rPr>
              <a:t>pran</a:t>
            </a:r>
            <a:r>
              <a:rPr lang="fr-FR" sz="4000" dirty="0">
                <a:solidFill>
                  <a:srgbClr val="F7E7EF"/>
                </a:solidFill>
              </a:rPr>
              <a:t> l nan sous </a:t>
            </a:r>
            <a:r>
              <a:rPr lang="fr-FR" sz="4000" dirty="0" err="1">
                <a:solidFill>
                  <a:srgbClr val="F7E7EF"/>
                </a:solidFill>
              </a:rPr>
              <a:t>dlo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Pwoklame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Pwomès</a:t>
            </a:r>
            <a:r>
              <a:rPr lang="fr-FR" sz="4000" dirty="0">
                <a:solidFill>
                  <a:srgbClr val="F7E7EF"/>
                </a:solidFill>
              </a:rPr>
              <a:t> la, </a:t>
            </a:r>
            <a:r>
              <a:rPr lang="fr-FR" sz="4000" dirty="0" err="1">
                <a:solidFill>
                  <a:srgbClr val="F7E7EF"/>
                </a:solidFill>
              </a:rPr>
              <a:t>rakonte</a:t>
            </a:r>
            <a:r>
              <a:rPr lang="fr-FR" sz="4000" dirty="0">
                <a:solidFill>
                  <a:srgbClr val="F7E7EF"/>
                </a:solidFill>
              </a:rPr>
              <a:t> jan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gran</a:t>
            </a:r>
            <a:r>
              <a:rPr lang="fr-FR" sz="4000" dirty="0" smtClean="0">
                <a:solidFill>
                  <a:srgbClr val="F7E7EF"/>
                </a:solidFill>
              </a:rPr>
              <a:t>,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 smtClean="0">
                <a:solidFill>
                  <a:schemeClr val="accent2"/>
                </a:solidFill>
              </a:rPr>
              <a:t>031 </a:t>
            </a:r>
            <a:r>
              <a:rPr lang="fr-FR" b="1" dirty="0">
                <a:solidFill>
                  <a:schemeClr val="accent2"/>
                </a:solidFill>
              </a:rPr>
              <a:t>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, m </a:t>
            </a:r>
            <a:r>
              <a:rPr lang="fr-FR" b="1" dirty="0" err="1">
                <a:solidFill>
                  <a:schemeClr val="accent2"/>
                </a:solidFill>
              </a:rPr>
              <a:t>vle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beni</a:t>
            </a:r>
            <a:r>
              <a:rPr lang="fr-FR" b="1" dirty="0">
                <a:solidFill>
                  <a:schemeClr val="accent2"/>
                </a:solidFill>
              </a:rPr>
              <a:t> 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26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konnen</a:t>
            </a:r>
            <a:r>
              <a:rPr lang="fr-FR" sz="4000" dirty="0">
                <a:solidFill>
                  <a:srgbClr val="F7E7EF"/>
                </a:solidFill>
              </a:rPr>
              <a:t> Li </a:t>
            </a:r>
            <a:r>
              <a:rPr lang="fr-FR" sz="4000" dirty="0" err="1">
                <a:solidFill>
                  <a:srgbClr val="F7E7EF"/>
                </a:solidFill>
              </a:rPr>
              <a:t>geri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maladi</a:t>
            </a:r>
            <a:r>
              <a:rPr lang="fr-FR" sz="4000" dirty="0">
                <a:solidFill>
                  <a:srgbClr val="F7E7EF"/>
                </a:solidFill>
              </a:rPr>
              <a:t> w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konnen</a:t>
            </a:r>
            <a:r>
              <a:rPr lang="fr-FR" sz="4000" dirty="0">
                <a:solidFill>
                  <a:srgbClr val="F7E7EF"/>
                </a:solidFill>
              </a:rPr>
              <a:t> Li </a:t>
            </a:r>
            <a:r>
              <a:rPr lang="fr-FR" sz="4000" dirty="0" err="1">
                <a:solidFill>
                  <a:srgbClr val="F7E7EF"/>
                </a:solidFill>
              </a:rPr>
              <a:t>geri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maladi</a:t>
            </a:r>
            <a:r>
              <a:rPr lang="fr-FR" sz="4000" dirty="0">
                <a:solidFill>
                  <a:srgbClr val="F7E7EF"/>
                </a:solidFill>
              </a:rPr>
              <a:t> w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 smtClean="0">
                <a:solidFill>
                  <a:schemeClr val="accent2"/>
                </a:solidFill>
              </a:rPr>
              <a:t>031 </a:t>
            </a:r>
            <a:r>
              <a:rPr lang="fr-FR" b="1" dirty="0">
                <a:solidFill>
                  <a:schemeClr val="accent2"/>
                </a:solidFill>
              </a:rPr>
              <a:t>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, m </a:t>
            </a:r>
            <a:r>
              <a:rPr lang="fr-FR" b="1" dirty="0" err="1">
                <a:solidFill>
                  <a:schemeClr val="accent2"/>
                </a:solidFill>
              </a:rPr>
              <a:t>vle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beni</a:t>
            </a:r>
            <a:r>
              <a:rPr lang="fr-FR" b="1" dirty="0">
                <a:solidFill>
                  <a:schemeClr val="accent2"/>
                </a:solidFill>
              </a:rPr>
              <a:t> 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54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pt-BR" sz="4000" dirty="0">
                <a:solidFill>
                  <a:srgbClr val="F7E7EF"/>
                </a:solidFill>
              </a:rPr>
              <a:t>4.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</a:rPr>
              <a:t>Nou va selebre Ou, Senyè, n a chante pou Ou,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</a:rPr>
              <a:t>Nou ki konnen kote lanmou W rive ;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</a:rPr>
              <a:t>Se bagay mèvèye Ou konn fè pou pitit Ou </a:t>
            </a:r>
            <a:r>
              <a:rPr lang="pt-BR" sz="4000" dirty="0" smtClean="0">
                <a:solidFill>
                  <a:srgbClr val="F7E7EF"/>
                </a:solidFill>
              </a:rPr>
              <a:t>;</a:t>
            </a:r>
            <a:endParaRPr lang="pt-B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 smtClean="0">
                <a:solidFill>
                  <a:schemeClr val="accent2"/>
                </a:solidFill>
              </a:rPr>
              <a:t>031 </a:t>
            </a:r>
            <a:r>
              <a:rPr lang="fr-FR" b="1" dirty="0">
                <a:solidFill>
                  <a:schemeClr val="accent2"/>
                </a:solidFill>
              </a:rPr>
              <a:t>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, m </a:t>
            </a:r>
            <a:r>
              <a:rPr lang="fr-FR" b="1" dirty="0" err="1">
                <a:solidFill>
                  <a:schemeClr val="accent2"/>
                </a:solidFill>
              </a:rPr>
              <a:t>vle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beni</a:t>
            </a:r>
            <a:r>
              <a:rPr lang="fr-FR" b="1" dirty="0">
                <a:solidFill>
                  <a:schemeClr val="accent2"/>
                </a:solidFill>
              </a:rPr>
              <a:t> 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32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pt-BR" sz="4000" dirty="0">
                <a:solidFill>
                  <a:srgbClr val="F7E7EF"/>
                </a:solidFill>
              </a:rPr>
              <a:t>E se chak jou, Non Ou n a selebre.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</a:rPr>
              <a:t>E se chak jou, Non Ou n a selebre.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 smtClean="0">
                <a:solidFill>
                  <a:schemeClr val="accent2"/>
                </a:solidFill>
              </a:rPr>
              <a:t>031 </a:t>
            </a:r>
            <a:r>
              <a:rPr lang="fr-FR" b="1" dirty="0">
                <a:solidFill>
                  <a:schemeClr val="accent2"/>
                </a:solidFill>
              </a:rPr>
              <a:t>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, m </a:t>
            </a:r>
            <a:r>
              <a:rPr lang="fr-FR" b="1" dirty="0" err="1">
                <a:solidFill>
                  <a:schemeClr val="accent2"/>
                </a:solidFill>
              </a:rPr>
              <a:t>vle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beni</a:t>
            </a:r>
            <a:r>
              <a:rPr lang="fr-FR" b="1" dirty="0">
                <a:solidFill>
                  <a:schemeClr val="accent2"/>
                </a:solidFill>
              </a:rPr>
              <a:t> 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89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1604</TotalTime>
  <Words>405</Words>
  <Application>Microsoft Office PowerPoint</Application>
  <PresentationFormat>On-screen Show (4:3)</PresentationFormat>
  <Paragraphs>59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330</cp:revision>
  <dcterms:created xsi:type="dcterms:W3CDTF">2009-05-04T14:08:13Z</dcterms:created>
  <dcterms:modified xsi:type="dcterms:W3CDTF">2018-12-03T19:23:49Z</dcterms:modified>
</cp:coreProperties>
</file>