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Tout </a:t>
            </a:r>
            <a:r>
              <a:rPr lang="fr-FR" sz="4400" b="1" dirty="0" err="1">
                <a:solidFill>
                  <a:srgbClr val="F7E7EF"/>
                </a:solidFill>
              </a:rPr>
              <a:t>bagay</a:t>
            </a:r>
            <a:r>
              <a:rPr lang="fr-FR" sz="4400" b="1" dirty="0">
                <a:solidFill>
                  <a:srgbClr val="F7E7EF"/>
                </a:solidFill>
              </a:rPr>
              <a:t> Ou </a:t>
            </a:r>
            <a:r>
              <a:rPr lang="fr-FR" sz="4400" b="1" dirty="0" err="1">
                <a:solidFill>
                  <a:srgbClr val="F7E7EF"/>
                </a:solidFill>
              </a:rPr>
              <a:t>ba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Plenyen</a:t>
            </a:r>
            <a:r>
              <a:rPr lang="fr-FR" sz="4400" i="1" dirty="0">
                <a:solidFill>
                  <a:srgbClr val="F7E7EF"/>
                </a:solidFill>
              </a:rPr>
              <a:t> 3.22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N°030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 Toi dont les bienfaits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Louis </a:t>
            </a:r>
            <a:r>
              <a:rPr lang="fr-FR" sz="1200" dirty="0" err="1">
                <a:solidFill>
                  <a:srgbClr val="B2B2B2"/>
                </a:solidFill>
              </a:rPr>
              <a:t>Roehrich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>
                <a:solidFill>
                  <a:srgbClr val="B2B2B2"/>
                </a:solidFill>
              </a:rPr>
              <a:t> : Henri Carey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030 -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ba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reyini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di Ou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mèsi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030 -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ba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pou Ou 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ofri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melodi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reyini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di Ou </a:t>
            </a:r>
            <a:r>
              <a:rPr lang="fr-FR" sz="4000" dirty="0" err="1">
                <a:solidFill>
                  <a:srgbClr val="F7E7EF"/>
                </a:solidFill>
              </a:rPr>
              <a:t>mèsi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pou Ou 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ofri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melodi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030 -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ba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9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2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Kontinye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travay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kòmanse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Chanje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non Ou 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Se Ou </a:t>
            </a:r>
            <a:r>
              <a:rPr lang="fr-FR" sz="4000" dirty="0" err="1" smtClean="0">
                <a:solidFill>
                  <a:srgbClr val="F7E7EF"/>
                </a:solidFill>
              </a:rPr>
              <a:t>nou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vle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sèvi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030 -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ba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Ou n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obeyi</a:t>
            </a:r>
            <a:r>
              <a:rPr lang="fr-FR" sz="400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smtClean="0">
                <a:solidFill>
                  <a:srgbClr val="F7E7EF"/>
                </a:solidFill>
              </a:rPr>
              <a:t>Pou </a:t>
            </a:r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non Ou 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sèvi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Se Ou n </a:t>
            </a:r>
            <a:r>
              <a:rPr lang="fr-FR" sz="4000" dirty="0" err="1" smtClean="0">
                <a:solidFill>
                  <a:srgbClr val="F7E7EF"/>
                </a:solidFill>
              </a:rPr>
              <a:t>vle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obeyi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tout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030 -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ba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3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183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327</cp:revision>
  <dcterms:created xsi:type="dcterms:W3CDTF">2009-05-04T14:08:13Z</dcterms:created>
  <dcterms:modified xsi:type="dcterms:W3CDTF">2018-12-03T19:19:11Z</dcterms:modified>
</cp:coreProperties>
</file>