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Ou </a:t>
            </a:r>
            <a:r>
              <a:rPr lang="fr-FR" sz="4400" b="1" dirty="0" err="1">
                <a:solidFill>
                  <a:srgbClr val="F7E7EF"/>
                </a:solidFill>
              </a:rPr>
              <a:t>renmen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Senyè</a:t>
            </a:r>
            <a:r>
              <a:rPr lang="fr-FR" sz="4400" b="1" dirty="0">
                <a:solidFill>
                  <a:srgbClr val="F7E7EF"/>
                </a:solidFill>
              </a:rPr>
              <a:t> ! 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1 Jan 4.10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Tu m’as aimé, Seigneur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Frédéric Chavannes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Michel Hayden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Zetwal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douvanjou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Pou L met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mezi</a:t>
            </a:r>
            <a:r>
              <a:rPr lang="fr-FR" sz="4000" dirty="0">
                <a:solidFill>
                  <a:srgbClr val="F7E7EF"/>
                </a:solidFill>
              </a:rPr>
              <a:t> nan tout sa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latè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kwa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imilyasyon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gad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trepase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L retire m nan </a:t>
            </a:r>
            <a:r>
              <a:rPr lang="fr-FR" sz="4000" dirty="0" err="1">
                <a:solidFill>
                  <a:srgbClr val="F7E7EF"/>
                </a:solidFill>
              </a:rPr>
              <a:t>dife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ka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padon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7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Ou a pote tout </a:t>
            </a:r>
            <a:r>
              <a:rPr lang="fr-FR" sz="4000" dirty="0" err="1">
                <a:solidFill>
                  <a:srgbClr val="F7E7EF"/>
                </a:solidFill>
              </a:rPr>
              <a:t>chay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abominasyon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Lespri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Dife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Ou,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limen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Louvri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nèf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;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te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tach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6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 Non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mond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Ni </a:t>
            </a:r>
            <a:r>
              <a:rPr lang="fr-FR" sz="4000" dirty="0" err="1">
                <a:solidFill>
                  <a:srgbClr val="F7E7EF"/>
                </a:solidFill>
              </a:rPr>
              <a:t>lanmò</a:t>
            </a:r>
            <a:r>
              <a:rPr lang="fr-FR" sz="4000" dirty="0">
                <a:solidFill>
                  <a:srgbClr val="F7E7EF"/>
                </a:solidFill>
              </a:rPr>
              <a:t>, ni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,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bloke</a:t>
            </a:r>
            <a:r>
              <a:rPr lang="fr-FR" sz="4000" dirty="0">
                <a:solidFill>
                  <a:srgbClr val="F7E7EF"/>
                </a:solidFill>
              </a:rPr>
              <a:t> 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mal la </a:t>
            </a:r>
            <a:r>
              <a:rPr lang="fr-FR" sz="4000" dirty="0" err="1">
                <a:solidFill>
                  <a:srgbClr val="F7E7EF"/>
                </a:solidFill>
              </a:rPr>
              <a:t>penpennen</a:t>
            </a:r>
            <a:r>
              <a:rPr lang="fr-FR" sz="4000" dirty="0">
                <a:solidFill>
                  <a:srgbClr val="F7E7EF"/>
                </a:solidFill>
              </a:rPr>
              <a:t>, gras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an </a:t>
            </a:r>
            <a:r>
              <a:rPr lang="fr-FR" sz="4000" dirty="0" err="1">
                <a:solidFill>
                  <a:srgbClr val="F7E7EF"/>
                </a:solidFill>
              </a:rPr>
              <a:t>penpan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jan Ou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an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Ou se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Ou se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029 - Ou </a:t>
            </a:r>
            <a:r>
              <a:rPr lang="fr-FR" b="1" dirty="0" err="1">
                <a:solidFill>
                  <a:schemeClr val="accent2"/>
                </a:solidFill>
              </a:rPr>
              <a:t>renmen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351</Words>
  <Application>Microsoft Office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324</cp:revision>
  <dcterms:created xsi:type="dcterms:W3CDTF">2009-05-04T14:08:13Z</dcterms:created>
  <dcterms:modified xsi:type="dcterms:W3CDTF">2018-12-03T19:00:56Z</dcterms:modified>
</cp:coreProperties>
</file>