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va chante </a:t>
            </a:r>
            <a:r>
              <a:rPr lang="fr-FR" sz="4400" b="1" dirty="0" err="1">
                <a:solidFill>
                  <a:srgbClr val="F7E7EF"/>
                </a:solidFill>
              </a:rPr>
              <a:t>Lanmou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34.2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chanterai ton grand amour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Malan </a:t>
            </a:r>
            <a:r>
              <a:rPr lang="fr-FR" sz="1200" dirty="0" err="1">
                <a:solidFill>
                  <a:srgbClr val="B2B2B2"/>
                </a:solidFill>
              </a:rPr>
              <a:t>Colonnelle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E. O. </a:t>
            </a:r>
            <a:r>
              <a:rPr lang="fr-FR" sz="1200" dirty="0" err="1">
                <a:solidFill>
                  <a:srgbClr val="B2B2B2"/>
                </a:solidFill>
              </a:rPr>
              <a:t>Excell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final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</a:rPr>
              <a:t>Nou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>
                <a:solidFill>
                  <a:srgbClr val="F7E7EF"/>
                </a:solidFill>
              </a:rPr>
              <a:t>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smtClean="0">
                <a:solidFill>
                  <a:srgbClr val="F7E7EF"/>
                </a:solidFill>
              </a:rPr>
              <a:t>Nou </a:t>
            </a:r>
            <a:r>
              <a:rPr lang="fr-FR" sz="4000" dirty="0">
                <a:solidFill>
                  <a:srgbClr val="F7E7EF"/>
                </a:solidFill>
              </a:rPr>
              <a:t>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(o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wi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(o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wi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(o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wi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(o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wi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bon,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chante.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dirije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dirije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wi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toutan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chante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028 -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va chante </a:t>
            </a:r>
            <a:r>
              <a:rPr lang="fr-FR" b="1" dirty="0" err="1">
                <a:solidFill>
                  <a:schemeClr val="accent2"/>
                </a:solidFill>
              </a:rPr>
              <a:t>Lanmou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510</Words>
  <Application>Microsoft Office PowerPoint</Application>
  <PresentationFormat>On-screen Show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325</cp:revision>
  <dcterms:created xsi:type="dcterms:W3CDTF">2009-05-04T14:08:13Z</dcterms:created>
  <dcterms:modified xsi:type="dcterms:W3CDTF">2018-12-05T23:45:31Z</dcterms:modified>
</cp:coreProperties>
</file>