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Nanm mwen kontan konnen…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Sòm 130.3-6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>
                <a:solidFill>
                  <a:srgbClr val="B2B2B2"/>
                </a:solidFill>
              </a:rPr>
              <a:t>- </a:t>
            </a:r>
            <a:r>
              <a:rPr lang="fr-BE" sz="1800" smtClean="0">
                <a:solidFill>
                  <a:srgbClr val="B2B2B2"/>
                </a:solidFill>
              </a:rPr>
              <a:t>N°027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Oh ! Qu’il m’est doux…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Hymnes du Croyant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Hymnes du Croyant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Konsa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pandan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fidèl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lafwa</a:t>
            </a:r>
            <a:r>
              <a:rPr lang="fr-FR" sz="4000" dirty="0">
                <a:solidFill>
                  <a:srgbClr val="F7E7EF"/>
                </a:solidFill>
              </a:rPr>
              <a:t> pou m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Ou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bezwen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a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Ou,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pou Ou.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bezwen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Ou,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pou Ou.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0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satisfè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padone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dèt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peye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se 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satisfè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padone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dèt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peye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Papa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Li, Li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Li ban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tout sa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bezwen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4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Li ban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tout sa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bezwen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kontan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panse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gras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Wa,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lennmi</a:t>
            </a:r>
            <a:r>
              <a:rPr lang="fr-FR" sz="4000" dirty="0">
                <a:solidFill>
                  <a:srgbClr val="F7E7EF"/>
                </a:solidFill>
              </a:rPr>
              <a:t> an vin </a:t>
            </a:r>
            <a:r>
              <a:rPr lang="fr-FR" sz="4000" dirty="0" err="1">
                <a:solidFill>
                  <a:srgbClr val="F7E7EF"/>
                </a:solidFill>
              </a:rPr>
              <a:t>akize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devan</a:t>
            </a:r>
            <a:r>
              <a:rPr lang="fr-FR" sz="4000" dirty="0">
                <a:solidFill>
                  <a:srgbClr val="F7E7EF"/>
                </a:solidFill>
              </a:rPr>
              <a:t> Ou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bat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lennmi</a:t>
            </a:r>
            <a:r>
              <a:rPr lang="fr-FR" sz="4000" dirty="0">
                <a:solidFill>
                  <a:srgbClr val="F7E7EF"/>
                </a:solidFill>
              </a:rPr>
              <a:t> an vin </a:t>
            </a:r>
            <a:r>
              <a:rPr lang="fr-FR" sz="4000" dirty="0" err="1">
                <a:solidFill>
                  <a:srgbClr val="F7E7EF"/>
                </a:solidFill>
              </a:rPr>
              <a:t>akize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devan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bat </a:t>
            </a:r>
            <a:r>
              <a:rPr lang="fr-FR" sz="4000" dirty="0" err="1" smtClean="0">
                <a:solidFill>
                  <a:srgbClr val="F7E7EF"/>
                </a:solidFill>
              </a:rPr>
              <a:t>ba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Gad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, gade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jan repo,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nan Ou, o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se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pote tout </a:t>
            </a:r>
            <a:r>
              <a:rPr lang="fr-FR" sz="4000" dirty="0" err="1">
                <a:solidFill>
                  <a:srgbClr val="F7E7EF"/>
                </a:solidFill>
              </a:rPr>
              <a:t>chay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se nan Ou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se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pote tout </a:t>
            </a:r>
            <a:r>
              <a:rPr lang="fr-FR" sz="4000" dirty="0" err="1">
                <a:solidFill>
                  <a:srgbClr val="F7E7EF"/>
                </a:solidFill>
              </a:rPr>
              <a:t>chay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se nan Ou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027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Nanm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kontan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konnen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427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319</cp:revision>
  <dcterms:created xsi:type="dcterms:W3CDTF">2009-05-04T14:08:13Z</dcterms:created>
  <dcterms:modified xsi:type="dcterms:W3CDTF">2018-12-03T18:48:31Z</dcterms:modified>
</cp:coreProperties>
</file>