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Mwen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vle</a:t>
            </a:r>
            <a:r>
              <a:rPr lang="fr-FR" sz="4400" b="1" dirty="0">
                <a:solidFill>
                  <a:srgbClr val="F7E7EF"/>
                </a:solidFill>
              </a:rPr>
              <a:t> chante </a:t>
            </a:r>
            <a:r>
              <a:rPr lang="fr-FR" sz="4400" b="1" dirty="0" err="1">
                <a:solidFill>
                  <a:srgbClr val="F7E7EF"/>
                </a:solidFill>
              </a:rPr>
              <a:t>gran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lanmou</a:t>
            </a:r>
            <a:r>
              <a:rPr lang="fr-FR" sz="4400" b="1" dirty="0">
                <a:solidFill>
                  <a:srgbClr val="F7E7EF"/>
                </a:solidFill>
              </a:rPr>
              <a:t> sa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111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N°026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Je veux chanter…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Edmond Louis </a:t>
            </a:r>
            <a:r>
              <a:rPr lang="fr-FR" sz="1200" dirty="0" err="1">
                <a:solidFill>
                  <a:srgbClr val="B2B2B2"/>
                </a:solidFill>
              </a:rPr>
              <a:t>Budry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G. C. </a:t>
            </a:r>
            <a:r>
              <a:rPr lang="fr-FR" sz="1200" dirty="0" err="1">
                <a:solidFill>
                  <a:srgbClr val="B2B2B2"/>
                </a:solidFill>
              </a:rPr>
              <a:t>Steppie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026 -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chante </a:t>
            </a:r>
            <a:r>
              <a:rPr lang="fr-FR" b="1" dirty="0" err="1">
                <a:solidFill>
                  <a:schemeClr val="accent2"/>
                </a:solidFill>
              </a:rPr>
              <a:t>gran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Mwen vle chante gwo lanmou Ou,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p ap chanje, li fidèl,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kondui mwen chak jou ki jou,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Nan wout lavi etènèl. 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026 -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chante </a:t>
            </a:r>
            <a:r>
              <a:rPr lang="fr-FR" b="1" dirty="0" err="1">
                <a:solidFill>
                  <a:schemeClr val="accent2"/>
                </a:solidFill>
              </a:rPr>
              <a:t>gran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31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>
                <a:solidFill>
                  <a:srgbClr val="F7E7EF"/>
                </a:solidFill>
                <a:latin typeface="+mj-lt"/>
              </a:rPr>
              <a:t>Kè </a:t>
            </a:r>
            <a:r>
              <a:rPr lang="it-IT" sz="400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it-IT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Mwen vle chante, chante ak tout kè mwen,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Lanmou Bondye, wi lanmou Sovè mwen.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026 -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chante </a:t>
            </a:r>
            <a:r>
              <a:rPr lang="fr-FR" b="1" dirty="0" err="1">
                <a:solidFill>
                  <a:schemeClr val="accent2"/>
                </a:solidFill>
              </a:rPr>
              <a:t>gran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25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Mwen vle chante gran lanmou sa…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sove, li delivre.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ranpli nanm mwen ak lajwa,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li ki fè m respire.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026 -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chante </a:t>
            </a:r>
            <a:r>
              <a:rPr lang="fr-FR" b="1" dirty="0" err="1">
                <a:solidFill>
                  <a:schemeClr val="accent2"/>
                </a:solidFill>
              </a:rPr>
              <a:t>gran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Kè 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it-IT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Mwen vle chante, chante ak tout kè mwen,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Lanmou Bondye, wi lanmou Sovè mwen.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026 -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chante </a:t>
            </a:r>
            <a:r>
              <a:rPr lang="fr-FR" b="1" dirty="0" err="1">
                <a:solidFill>
                  <a:schemeClr val="accent2"/>
                </a:solidFill>
              </a:rPr>
              <a:t>gran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2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 ap chante yon lanmou venkè,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Wi, malgre mwen konn tonbe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kapab ban mwen, pòv pechè,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Viktwa, viktwa san rete.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026 -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chante </a:t>
            </a:r>
            <a:r>
              <a:rPr lang="fr-FR" b="1" dirty="0" err="1">
                <a:solidFill>
                  <a:schemeClr val="accent2"/>
                </a:solidFill>
              </a:rPr>
              <a:t>gran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74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Kè 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it-IT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Mwen vle chante, chante ak tout kè mwen,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Lanmou Bondye, wi lanmou Sovè mwen.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026 -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chante </a:t>
            </a:r>
            <a:r>
              <a:rPr lang="fr-FR" b="1" dirty="0" err="1">
                <a:solidFill>
                  <a:schemeClr val="accent2"/>
                </a:solidFill>
              </a:rPr>
              <a:t>gran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52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 ap chante yon lanmou siwo,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Chak fwa tout bagay mele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ede m pote chay mwen yo.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Nanm mwen l toujou konsole.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026 -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chante </a:t>
            </a:r>
            <a:r>
              <a:rPr lang="fr-FR" b="1" dirty="0" err="1">
                <a:solidFill>
                  <a:schemeClr val="accent2"/>
                </a:solidFill>
              </a:rPr>
              <a:t>gran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35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Kè 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it-IT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Mwen vle chante, chante ak tout kè mwen,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Lanmou Bondye, wi lanmou Sovè mwen.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026 -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chante </a:t>
            </a:r>
            <a:r>
              <a:rPr lang="fr-FR" b="1" dirty="0" err="1">
                <a:solidFill>
                  <a:schemeClr val="accent2"/>
                </a:solidFill>
              </a:rPr>
              <a:t>gran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4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4</a:t>
            </a:r>
            <a:r>
              <a:rPr lang="it-IT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Mwen vle chante lanmou Bondye,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Sou mwen li toujou veye,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pwoteje mwen, tout kote,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Menm lannwit je l ret kale.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026 -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chante </a:t>
            </a:r>
            <a:r>
              <a:rPr lang="fr-FR" b="1" dirty="0" err="1">
                <a:solidFill>
                  <a:schemeClr val="accent2"/>
                </a:solidFill>
              </a:rPr>
              <a:t>gran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67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Kè 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it-IT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Mwen vle chante, chante ak tout kè mwen,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Lanmou Bondye, wi lanmou Sovè mwen.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026 -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chante </a:t>
            </a:r>
            <a:r>
              <a:rPr lang="fr-FR" b="1" dirty="0" err="1">
                <a:solidFill>
                  <a:schemeClr val="accent2"/>
                </a:solidFill>
              </a:rPr>
              <a:t>gran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36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375</Words>
  <Application>Microsoft Office PowerPoint</Application>
  <PresentationFormat>On-screen Show (4:3)</PresentationFormat>
  <Paragraphs>73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316</cp:revision>
  <dcterms:created xsi:type="dcterms:W3CDTF">2009-05-04T14:08:13Z</dcterms:created>
  <dcterms:modified xsi:type="dcterms:W3CDTF">2018-12-05T23:46:12Z</dcterms:modified>
</cp:coreProperties>
</file>