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Jewova ! Jewova !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Jan 15.7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N°025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: </a:t>
            </a:r>
            <a:r>
              <a:rPr lang="fr-FR" sz="1200" dirty="0" err="1">
                <a:solidFill>
                  <a:srgbClr val="B2B2B2"/>
                </a:solidFill>
              </a:rPr>
              <a:t>Jéhova</a:t>
            </a:r>
            <a:r>
              <a:rPr lang="fr-FR" sz="1200" dirty="0">
                <a:solidFill>
                  <a:srgbClr val="B2B2B2"/>
                </a:solidFill>
              </a:rPr>
              <a:t> ! </a:t>
            </a:r>
            <a:r>
              <a:rPr lang="fr-FR" sz="1200" dirty="0" err="1">
                <a:solidFill>
                  <a:srgbClr val="B2B2B2"/>
                </a:solidFill>
              </a:rPr>
              <a:t>Jéhova</a:t>
            </a:r>
            <a:r>
              <a:rPr lang="fr-FR" sz="1200" dirty="0">
                <a:solidFill>
                  <a:srgbClr val="B2B2B2"/>
                </a:solidFill>
              </a:rPr>
              <a:t>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Ch. Cuvier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C. </a:t>
            </a:r>
            <a:r>
              <a:rPr lang="fr-FR" sz="1200" dirty="0" err="1">
                <a:solidFill>
                  <a:srgbClr val="B2B2B2"/>
                </a:solidFill>
              </a:rPr>
              <a:t>Gérold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025 -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Jewova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Jewova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Ou,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Amèn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Amèn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025 -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Bon Papa,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Kreyatè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o bon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Lespri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limyè</a:t>
            </a:r>
            <a:r>
              <a:rPr lang="fr-FR" sz="4000" dirty="0">
                <a:solidFill>
                  <a:srgbClr val="F7E7EF"/>
                </a:solidFill>
              </a:rPr>
              <a:t>, souple,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kay</a:t>
            </a:r>
            <a:r>
              <a:rPr lang="fr-FR" sz="4000" dirty="0">
                <a:solidFill>
                  <a:srgbClr val="F7E7EF"/>
                </a:solidFill>
              </a:rPr>
              <a:t> pou Ou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025 -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Jewova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Jewova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nan Ou, se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nan Ou, se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W.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Amèn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Amèn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025 -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libere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chante non Ou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025 -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Jewova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Jewova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Obeyi</a:t>
            </a:r>
            <a:r>
              <a:rPr lang="fr-FR" sz="4000" dirty="0">
                <a:solidFill>
                  <a:srgbClr val="F7E7EF"/>
                </a:solidFill>
              </a:rPr>
              <a:t> W, se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Grave </a:t>
            </a:r>
            <a:r>
              <a:rPr lang="fr-FR" sz="4000" dirty="0" err="1">
                <a:solidFill>
                  <a:srgbClr val="F7E7EF"/>
                </a:solidFill>
              </a:rPr>
              <a:t>lwa</a:t>
            </a:r>
            <a:r>
              <a:rPr lang="fr-FR" sz="4000" dirty="0">
                <a:solidFill>
                  <a:srgbClr val="F7E7EF"/>
                </a:solidFill>
              </a:rPr>
              <a:t> W nan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Amèn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Amèn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025 -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Tankou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sitwayen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Aprann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respekte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Pandan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latè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limyè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025 -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Jewova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Jewova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Espere</a:t>
            </a:r>
            <a:r>
              <a:rPr lang="fr-FR" sz="4000" dirty="0">
                <a:solidFill>
                  <a:srgbClr val="F7E7EF"/>
                </a:solidFill>
              </a:rPr>
              <a:t>, se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lespwa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Amèn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Amèn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025 -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, nan </a:t>
            </a:r>
            <a:r>
              <a:rPr lang="fr-FR" sz="4000" dirty="0" err="1">
                <a:solidFill>
                  <a:srgbClr val="F7E7EF"/>
                </a:solidFill>
              </a:rPr>
              <a:t>laglwa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vwayaj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025 -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r>
              <a:rPr lang="fr-FR" b="1" dirty="0" err="1">
                <a:solidFill>
                  <a:schemeClr val="accent2"/>
                </a:solidFill>
              </a:rPr>
              <a:t>Jewova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3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312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314</cp:revision>
  <dcterms:created xsi:type="dcterms:W3CDTF">2009-05-04T14:08:13Z</dcterms:created>
  <dcterms:modified xsi:type="dcterms:W3CDTF">2018-12-03T18:32:45Z</dcterms:modified>
</cp:coreProperties>
</file>