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l-PL" sz="4400" b="1" dirty="0">
                <a:solidFill>
                  <a:srgbClr val="F7E7EF"/>
                </a:solidFill>
              </a:rPr>
              <a:t>Bondye Abraham nan </a:t>
            </a:r>
          </a:p>
          <a:p>
            <a:r>
              <a:rPr lang="pl-PL" sz="4400" i="1" dirty="0">
                <a:solidFill>
                  <a:srgbClr val="F7E7EF"/>
                </a:solidFill>
              </a:rPr>
              <a:t>Egzòd </a:t>
            </a:r>
            <a:r>
              <a:rPr lang="pl-PL" sz="4400" i="1" dirty="0" smtClean="0">
                <a:solidFill>
                  <a:srgbClr val="F7E7EF"/>
                </a:solidFill>
              </a:rPr>
              <a:t>3.6</a:t>
            </a:r>
            <a:r>
              <a:rPr lang="en-US" sz="4400" i="1" dirty="0" smtClean="0">
                <a:solidFill>
                  <a:srgbClr val="F7E7EF"/>
                </a:solidFill>
              </a:rPr>
              <a:t> </a:t>
            </a:r>
          </a:p>
          <a:p>
            <a:r>
              <a:rPr lang="pl-PL" sz="4400" dirty="0" smtClean="0">
                <a:solidFill>
                  <a:srgbClr val="F7E7EF"/>
                </a:solidFill>
              </a:rPr>
              <a:t>– </a:t>
            </a:r>
            <a:r>
              <a:rPr lang="pl-PL" sz="4400" dirty="0">
                <a:solidFill>
                  <a:srgbClr val="F7E7EF"/>
                </a:solidFill>
              </a:rPr>
              <a:t>Doksoloji : stwòf 5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N°024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The </a:t>
            </a:r>
            <a:r>
              <a:rPr lang="fr-FR" sz="1200" dirty="0" err="1">
                <a:solidFill>
                  <a:srgbClr val="B2B2B2"/>
                </a:solidFill>
              </a:rPr>
              <a:t>God</a:t>
            </a:r>
            <a:r>
              <a:rPr lang="fr-FR" sz="1200" dirty="0">
                <a:solidFill>
                  <a:srgbClr val="B2B2B2"/>
                </a:solidFill>
              </a:rPr>
              <a:t> of Abraham </a:t>
            </a:r>
            <a:r>
              <a:rPr lang="fr-FR" sz="1200" dirty="0" err="1">
                <a:solidFill>
                  <a:srgbClr val="B2B2B2"/>
                </a:solidFill>
              </a:rPr>
              <a:t>praise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Thomas Olivers,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Daniel Ben </a:t>
            </a:r>
            <a:r>
              <a:rPr lang="fr-FR" sz="1200" dirty="0" err="1">
                <a:solidFill>
                  <a:srgbClr val="B2B2B2"/>
                </a:solidFill>
              </a:rPr>
              <a:t>Judah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Myer</a:t>
            </a:r>
            <a:r>
              <a:rPr lang="fr-FR" sz="1200" dirty="0">
                <a:solidFill>
                  <a:srgbClr val="B2B2B2"/>
                </a:solidFill>
              </a:rPr>
              <a:t> Lyon/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ebrayik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024 -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Kreyatè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Redanmtè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Lespri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Konsolatè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lonè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024 -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51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Abraham nan,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wayòm</a:t>
            </a:r>
            <a:r>
              <a:rPr lang="fr-FR" sz="4000" dirty="0">
                <a:solidFill>
                  <a:srgbClr val="F7E7EF"/>
                </a:solidFill>
              </a:rPr>
              <a:t> Ou an.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Sou </a:t>
            </a:r>
            <a:r>
              <a:rPr lang="fr-FR" sz="4000" dirty="0" err="1">
                <a:solidFill>
                  <a:srgbClr val="F7E7EF"/>
                </a:solidFill>
              </a:rPr>
              <a:t>pouvwa</a:t>
            </a:r>
            <a:r>
              <a:rPr lang="fr-FR" sz="4000" dirty="0">
                <a:solidFill>
                  <a:srgbClr val="F7E7EF"/>
                </a:solidFill>
              </a:rPr>
              <a:t> W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enjistis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linivè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024 -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2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Abraham nan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024 -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Non Li se </a:t>
            </a:r>
            <a:r>
              <a:rPr lang="fr-FR" sz="4000" dirty="0" err="1">
                <a:solidFill>
                  <a:srgbClr val="F7E7EF"/>
                </a:solidFill>
              </a:rPr>
              <a:t>Jewova</a:t>
            </a:r>
            <a:r>
              <a:rPr lang="fr-FR" sz="4000" dirty="0">
                <a:solidFill>
                  <a:srgbClr val="F7E7EF"/>
                </a:solidFill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palè</a:t>
            </a:r>
            <a:r>
              <a:rPr lang="fr-FR" sz="4000" dirty="0">
                <a:solidFill>
                  <a:srgbClr val="F7E7EF"/>
                </a:solidFill>
              </a:rPr>
              <a:t> Li se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Non Li </a:t>
            </a:r>
            <a:r>
              <a:rPr lang="fr-FR" sz="4000" dirty="0" err="1">
                <a:solidFill>
                  <a:srgbClr val="F7E7EF"/>
                </a:solidFill>
              </a:rPr>
              <a:t>sakre</a:t>
            </a:r>
            <a:r>
              <a:rPr lang="fr-FR" sz="4000" dirty="0">
                <a:solidFill>
                  <a:srgbClr val="F7E7EF"/>
                </a:solidFill>
              </a:rPr>
              <a:t>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adore Li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024 -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6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Abraham nan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Gras Li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kontan</a:t>
            </a:r>
            <a:r>
              <a:rPr lang="fr-FR" sz="4000" dirty="0">
                <a:solidFill>
                  <a:srgbClr val="F7E7EF"/>
                </a:solidFill>
              </a:rPr>
              <a:t>…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se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gid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sa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Jis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024 -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35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m pou </a:t>
            </a:r>
            <a:r>
              <a:rPr lang="fr-FR" sz="4000" dirty="0" err="1">
                <a:solidFill>
                  <a:srgbClr val="F7E7EF"/>
                </a:solidFill>
              </a:rPr>
              <a:t>zanmi</a:t>
            </a:r>
            <a:r>
              <a:rPr lang="fr-FR" sz="4000" dirty="0">
                <a:solidFill>
                  <a:srgbClr val="F7E7EF"/>
                </a:solidFill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jiskalafen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an.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024 -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5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Latè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deperi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Mond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depafini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Kanahan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an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024 -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Nan mitan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Kris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an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dezè</a:t>
            </a:r>
            <a:r>
              <a:rPr lang="fr-FR" sz="4000" dirty="0">
                <a:solidFill>
                  <a:srgbClr val="F7E7EF"/>
                </a:solidFill>
              </a:rPr>
              <a:t>, 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peri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024 -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0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poze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024 -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Depi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jis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mòn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Siyon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kouvri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nasyon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pye</a:t>
            </a:r>
            <a:r>
              <a:rPr lang="fr-FR" sz="4000" dirty="0">
                <a:solidFill>
                  <a:srgbClr val="F7E7EF"/>
                </a:solidFill>
              </a:rPr>
              <a:t> Li tout </a:t>
            </a:r>
            <a:r>
              <a:rPr lang="fr-FR" sz="4000" dirty="0" err="1">
                <a:solidFill>
                  <a:srgbClr val="F7E7EF"/>
                </a:solidFill>
              </a:rPr>
              <a:t>pèp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latè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 smtClean="0">
                <a:solidFill>
                  <a:srgbClr val="F7E7EF"/>
                </a:solidFill>
              </a:rPr>
              <a:t>pwostène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024 -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Abraham nan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1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332</Words>
  <Application>Microsoft Office PowerPoint</Application>
  <PresentationFormat>On-screen Show (4:3)</PresentationFormat>
  <Paragraphs>69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313</cp:revision>
  <dcterms:created xsi:type="dcterms:W3CDTF">2009-05-04T14:08:13Z</dcterms:created>
  <dcterms:modified xsi:type="dcterms:W3CDTF">2018-12-03T19:02:17Z</dcterms:modified>
</cp:coreProperties>
</file>