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Bondye, m louwe W 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Sòm 118.21-24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N°023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Dieu, je te loue</a:t>
            </a:r>
          </a:p>
          <a:p>
            <a:pPr eaLnBrk="1" hangingPunct="1"/>
            <a:r>
              <a:rPr lang="fr-FR" sz="1200" dirty="0">
                <a:solidFill>
                  <a:srgbClr val="B2B2B2"/>
                </a:solidFill>
              </a:rPr>
              <a:t>Adap. </a:t>
            </a:r>
            <a:r>
              <a:rPr lang="fr-FR" sz="1200" dirty="0" err="1">
                <a:solidFill>
                  <a:srgbClr val="B2B2B2"/>
                </a:solidFill>
              </a:rPr>
              <a:t>Kreyòl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 smtClean="0">
                <a:solidFill>
                  <a:srgbClr val="B2B2B2"/>
                </a:solidFill>
              </a:rPr>
              <a:t>Lavi</a:t>
            </a:r>
            <a:endParaRPr lang="fr-FR" sz="120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ebrayik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mason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solid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voye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enpòtan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chante, chante,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chante,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mason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solid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Mesaje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voye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enpòtan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9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enpòtan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an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023 -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, m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2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222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313</cp:revision>
  <dcterms:created xsi:type="dcterms:W3CDTF">2009-05-04T14:08:13Z</dcterms:created>
  <dcterms:modified xsi:type="dcterms:W3CDTF">2018-12-05T23:46:38Z</dcterms:modified>
</cp:coreProperties>
</file>