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Kilès ki met solèy sou latè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Sòm 19.2 ; 104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N°022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Qui dit au soleil…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L. Tournier – </a:t>
            </a:r>
            <a:r>
              <a:rPr lang="fr-FR" sz="1200" dirty="0" err="1" smtClean="0">
                <a:solidFill>
                  <a:srgbClr val="B2B2B2"/>
                </a:solidFill>
              </a:rPr>
              <a:t>Estwòf</a:t>
            </a:r>
            <a:r>
              <a:rPr lang="fr-FR" sz="1200" dirty="0" smtClean="0">
                <a:solidFill>
                  <a:srgbClr val="B2B2B2"/>
                </a:solidFill>
              </a:rPr>
              <a:t> 3 </a:t>
            </a:r>
            <a:r>
              <a:rPr lang="fr-FR" sz="1200" dirty="0">
                <a:solidFill>
                  <a:srgbClr val="B2B2B2"/>
                </a:solidFill>
              </a:rPr>
              <a:t>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>
                <a:solidFill>
                  <a:srgbClr val="B2B2B2"/>
                </a:solidFill>
              </a:rPr>
              <a:t>Lavi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 smtClean="0">
                <a:solidFill>
                  <a:srgbClr val="B2B2B2"/>
                </a:solidFill>
              </a:rPr>
              <a:t>Mizik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>
                <a:solidFill>
                  <a:srgbClr val="B2B2B2"/>
                </a:solidFill>
              </a:rPr>
              <a:t>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popilè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022 - </a:t>
            </a:r>
            <a:r>
              <a:rPr lang="fr-FR" b="1" dirty="0" err="1" smtClean="0">
                <a:solidFill>
                  <a:schemeClr val="accent2"/>
                </a:solidFill>
              </a:rPr>
              <a:t>Kilès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</a:t>
            </a:r>
            <a:r>
              <a:rPr lang="fr-FR" b="1" dirty="0">
                <a:solidFill>
                  <a:schemeClr val="accent2"/>
                </a:solidFill>
              </a:rPr>
              <a:t> met </a:t>
            </a:r>
            <a:r>
              <a:rPr lang="fr-FR" b="1" dirty="0" err="1">
                <a:solidFill>
                  <a:schemeClr val="accent2"/>
                </a:solidFill>
              </a:rPr>
              <a:t>solèy</a:t>
            </a:r>
            <a:r>
              <a:rPr lang="fr-FR" b="1" dirty="0">
                <a:solidFill>
                  <a:schemeClr val="accent2"/>
                </a:solidFill>
              </a:rPr>
              <a:t> sou </a:t>
            </a:r>
            <a:r>
              <a:rPr lang="fr-FR" b="1" dirty="0" err="1">
                <a:solidFill>
                  <a:schemeClr val="accent2"/>
                </a:solidFill>
              </a:rPr>
              <a:t>latè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solèy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toupatou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lannwit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022 - </a:t>
            </a:r>
            <a:r>
              <a:rPr lang="fr-FR" b="1" dirty="0" err="1">
                <a:solidFill>
                  <a:schemeClr val="accent2"/>
                </a:solidFill>
              </a:rPr>
              <a:t>Kilès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</a:t>
            </a:r>
            <a:r>
              <a:rPr lang="fr-FR" b="1" dirty="0">
                <a:solidFill>
                  <a:schemeClr val="accent2"/>
                </a:solidFill>
              </a:rPr>
              <a:t> met </a:t>
            </a:r>
            <a:r>
              <a:rPr lang="fr-FR" b="1" dirty="0" err="1">
                <a:solidFill>
                  <a:schemeClr val="accent2"/>
                </a:solidFill>
              </a:rPr>
              <a:t>solèy</a:t>
            </a:r>
            <a:r>
              <a:rPr lang="fr-FR" b="1" dirty="0">
                <a:solidFill>
                  <a:schemeClr val="accent2"/>
                </a:solidFill>
              </a:rPr>
              <a:t> sou </a:t>
            </a:r>
            <a:r>
              <a:rPr lang="fr-FR" b="1" dirty="0" err="1">
                <a:solidFill>
                  <a:schemeClr val="accent2"/>
                </a:solidFill>
              </a:rPr>
              <a:t>latè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022 - </a:t>
            </a:r>
            <a:r>
              <a:rPr lang="fr-FR" b="1" dirty="0" err="1">
                <a:solidFill>
                  <a:schemeClr val="accent2"/>
                </a:solidFill>
              </a:rPr>
              <a:t>Kilès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</a:t>
            </a:r>
            <a:r>
              <a:rPr lang="fr-FR" b="1" dirty="0">
                <a:solidFill>
                  <a:schemeClr val="accent2"/>
                </a:solidFill>
              </a:rPr>
              <a:t> met </a:t>
            </a:r>
            <a:r>
              <a:rPr lang="fr-FR" b="1" dirty="0" err="1">
                <a:solidFill>
                  <a:schemeClr val="accent2"/>
                </a:solidFill>
              </a:rPr>
              <a:t>solèy</a:t>
            </a:r>
            <a:r>
              <a:rPr lang="fr-FR" b="1" dirty="0">
                <a:solidFill>
                  <a:schemeClr val="accent2"/>
                </a:solidFill>
              </a:rPr>
              <a:t> sou </a:t>
            </a:r>
            <a:r>
              <a:rPr lang="fr-FR" b="1" dirty="0" err="1">
                <a:solidFill>
                  <a:schemeClr val="accent2"/>
                </a:solidFill>
              </a:rPr>
              <a:t>latè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73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je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022 - </a:t>
            </a:r>
            <a:r>
              <a:rPr lang="fr-FR" b="1" dirty="0" err="1">
                <a:solidFill>
                  <a:schemeClr val="accent2"/>
                </a:solidFill>
              </a:rPr>
              <a:t>Kilès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</a:t>
            </a:r>
            <a:r>
              <a:rPr lang="fr-FR" b="1" dirty="0">
                <a:solidFill>
                  <a:schemeClr val="accent2"/>
                </a:solidFill>
              </a:rPr>
              <a:t> met </a:t>
            </a:r>
            <a:r>
              <a:rPr lang="fr-FR" b="1" dirty="0" err="1">
                <a:solidFill>
                  <a:schemeClr val="accent2"/>
                </a:solidFill>
              </a:rPr>
              <a:t>solèy</a:t>
            </a:r>
            <a:r>
              <a:rPr lang="fr-FR" b="1" dirty="0">
                <a:solidFill>
                  <a:schemeClr val="accent2"/>
                </a:solidFill>
              </a:rPr>
              <a:t> sou </a:t>
            </a:r>
            <a:r>
              <a:rPr lang="fr-FR" b="1" dirty="0" err="1">
                <a:solidFill>
                  <a:schemeClr val="accent2"/>
                </a:solidFill>
              </a:rPr>
              <a:t>latè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189</Words>
  <Application>Microsoft Office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311</cp:revision>
  <dcterms:created xsi:type="dcterms:W3CDTF">2009-05-04T14:08:13Z</dcterms:created>
  <dcterms:modified xsi:type="dcterms:W3CDTF">2018-12-05T23:39:46Z</dcterms:modified>
</cp:coreProperties>
</file>