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Tout sa k sot nan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19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Du Rocher de Jacob…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Haydn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An n </a:t>
            </a:r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Letènèl</a:t>
            </a:r>
            <a:r>
              <a:rPr lang="fr-FR" sz="4000" dirty="0">
                <a:solidFill>
                  <a:srgbClr val="F7E7EF"/>
                </a:solidFill>
              </a:rPr>
              <a:t>, Papa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a nan kan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èske</a:t>
            </a:r>
            <a:r>
              <a:rPr lang="fr-FR" sz="4000" dirty="0">
                <a:solidFill>
                  <a:srgbClr val="F7E7EF"/>
                </a:solidFill>
              </a:rPr>
              <a:t> n ka nan </a:t>
            </a:r>
            <a:r>
              <a:rPr lang="fr-FR" sz="4000" dirty="0" err="1">
                <a:solidFill>
                  <a:srgbClr val="F7E7EF"/>
                </a:solidFill>
              </a:rPr>
              <a:t>traka</a:t>
            </a:r>
            <a:r>
              <a:rPr lang="fr-FR" sz="4000" dirty="0">
                <a:solidFill>
                  <a:srgbClr val="F7E7EF"/>
                </a:solidFill>
              </a:rPr>
              <a:t> ?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an n </a:t>
            </a:r>
            <a:r>
              <a:rPr lang="fr-FR" sz="4000" dirty="0" err="1">
                <a:solidFill>
                  <a:srgbClr val="F7E7EF"/>
                </a:solidFill>
              </a:rPr>
              <a:t>viv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0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k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la.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se nan Li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repo.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wi</a:t>
            </a:r>
            <a:r>
              <a:rPr lang="fr-FR" sz="4000" dirty="0">
                <a:solidFill>
                  <a:srgbClr val="F7E7EF"/>
                </a:solidFill>
              </a:rPr>
              <a:t> se pou </a:t>
            </a:r>
            <a:r>
              <a:rPr lang="fr-FR" sz="4000" dirty="0" err="1">
                <a:solidFill>
                  <a:srgbClr val="F7E7EF"/>
                </a:solidFill>
              </a:rPr>
              <a:t>toutan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an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Gras 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non, non,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kaba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lespwa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lespwa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 se </a:t>
            </a:r>
            <a:r>
              <a:rPr lang="fr-FR" sz="4000" dirty="0" err="1">
                <a:solidFill>
                  <a:srgbClr val="F7E7EF"/>
                </a:solidFill>
              </a:rPr>
              <a:t>lespwa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e Li se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lennmi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tout sou </a:t>
            </a:r>
            <a:r>
              <a:rPr lang="fr-FR" sz="4000" dirty="0" err="1">
                <a:solidFill>
                  <a:srgbClr val="F7E7EF"/>
                </a:solidFill>
              </a:rPr>
              <a:t>dwèt</a:t>
            </a:r>
            <a:r>
              <a:rPr lang="fr-FR" sz="4000" dirty="0">
                <a:solidFill>
                  <a:srgbClr val="F7E7EF"/>
                </a:solidFill>
              </a:rPr>
              <a:t> Li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Wi,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goumen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e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Mechan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Mechan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Mechan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gad</a:t>
            </a:r>
            <a:r>
              <a:rPr lang="fr-FR" sz="4000" dirty="0">
                <a:solidFill>
                  <a:srgbClr val="F7E7EF"/>
                </a:solidFill>
              </a:rPr>
              <a:t> jan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kouri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antere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 sa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Vwa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resisite</a:t>
            </a:r>
            <a:r>
              <a:rPr lang="fr-FR" sz="4000" dirty="0">
                <a:solidFill>
                  <a:srgbClr val="F7E7EF"/>
                </a:solidFill>
              </a:rPr>
              <a:t> n nan </a:t>
            </a:r>
            <a:r>
              <a:rPr lang="fr-FR" sz="4000" dirty="0" err="1">
                <a:solidFill>
                  <a:srgbClr val="F7E7EF"/>
                </a:solidFill>
              </a:rPr>
              <a:t>dènye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a.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Alelouya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9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Lanmò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Lanmò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Lanmò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Li te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021 - Tout sa k sot nan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425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308</cp:revision>
  <dcterms:created xsi:type="dcterms:W3CDTF">2009-05-04T14:08:13Z</dcterms:created>
  <dcterms:modified xsi:type="dcterms:W3CDTF">2018-12-03T17:58:03Z</dcterms:modified>
</cp:coreProperties>
</file>