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va chante…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75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chanterai, Seigneur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L. Racine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L. J. </a:t>
            </a:r>
            <a:r>
              <a:rPr lang="fr-FR" sz="1200" dirty="0" err="1">
                <a:solidFill>
                  <a:srgbClr val="B2B2B2"/>
                </a:solidFill>
              </a:rPr>
              <a:t>Delaborde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020 -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di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;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020 - </a:t>
            </a:r>
            <a:r>
              <a:rPr lang="fr-FR" b="1" dirty="0" err="1" smtClean="0">
                <a:solidFill>
                  <a:schemeClr val="accent2"/>
                </a:solidFill>
              </a:rPr>
              <a:t>Mwen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va chante…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 a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sen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leve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chante Ou </a:t>
            </a:r>
            <a:r>
              <a:rPr lang="fr-FR" sz="4000" dirty="0" err="1">
                <a:solidFill>
                  <a:srgbClr val="F7E7EF"/>
                </a:solidFill>
              </a:rPr>
              <a:t>puisan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chante Ou </a:t>
            </a:r>
            <a:r>
              <a:rPr lang="fr-FR" sz="4000" dirty="0" err="1" smtClean="0">
                <a:solidFill>
                  <a:srgbClr val="F7E7EF"/>
                </a:solidFill>
              </a:rPr>
              <a:t>puisan</a:t>
            </a:r>
            <a:r>
              <a:rPr lang="fr-FR" sz="4000" dirty="0" smtClean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020 - </a:t>
            </a:r>
            <a:r>
              <a:rPr lang="fr-FR" b="1" dirty="0" err="1" smtClean="0">
                <a:solidFill>
                  <a:schemeClr val="accent2"/>
                </a:solidFill>
              </a:rPr>
              <a:t>Mwen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va chante…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! </a:t>
            </a:r>
            <a:r>
              <a:rPr lang="fr-FR" sz="4000" dirty="0" err="1">
                <a:solidFill>
                  <a:srgbClr val="F7E7EF"/>
                </a:solidFill>
              </a:rPr>
              <a:t>Pawòl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se pi bon </a:t>
            </a:r>
            <a:r>
              <a:rPr lang="fr-FR" sz="4000" dirty="0" err="1">
                <a:solidFill>
                  <a:srgbClr val="F7E7EF"/>
                </a:solidFill>
              </a:rPr>
              <a:t>semans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Linivè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egziste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granmesi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Pawòl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020 - </a:t>
            </a:r>
            <a:r>
              <a:rPr lang="fr-FR" b="1" dirty="0" err="1" smtClean="0">
                <a:solidFill>
                  <a:schemeClr val="accent2"/>
                </a:solidFill>
              </a:rPr>
              <a:t>Mwen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va chante…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6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Ou di…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nèt</a:t>
            </a:r>
            <a:r>
              <a:rPr lang="fr-FR" sz="4000" dirty="0">
                <a:solidFill>
                  <a:srgbClr val="F7E7EF"/>
                </a:solidFill>
              </a:rPr>
              <a:t>, tout sa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lanati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Egziste</a:t>
            </a:r>
            <a:r>
              <a:rPr lang="fr-FR" sz="4000" dirty="0">
                <a:solidFill>
                  <a:srgbClr val="F7E7EF"/>
                </a:solidFill>
              </a:rPr>
              <a:t> gras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pawòl</a:t>
            </a:r>
            <a:r>
              <a:rPr lang="fr-FR" sz="4000" dirty="0">
                <a:solidFill>
                  <a:srgbClr val="F7E7EF"/>
                </a:solidFill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Egziste</a:t>
            </a:r>
            <a:r>
              <a:rPr lang="fr-FR" sz="4000" dirty="0">
                <a:solidFill>
                  <a:srgbClr val="F7E7EF"/>
                </a:solidFill>
              </a:rPr>
              <a:t> gras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pawòl</a:t>
            </a:r>
            <a:r>
              <a:rPr lang="fr-FR" sz="4000" dirty="0">
                <a:solidFill>
                  <a:srgbClr val="F7E7EF"/>
                </a:solidFill>
              </a:rPr>
              <a:t> Ou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020 - </a:t>
            </a:r>
            <a:r>
              <a:rPr lang="fr-FR" b="1" dirty="0" err="1" smtClean="0">
                <a:solidFill>
                  <a:schemeClr val="accent2"/>
                </a:solidFill>
              </a:rPr>
              <a:t>Mwen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va chante…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</a:t>
            </a:r>
            <a:r>
              <a:rPr lang="fr-FR" sz="4000" dirty="0" err="1">
                <a:solidFill>
                  <a:srgbClr val="F7E7EF"/>
                </a:solidFill>
              </a:rPr>
              <a:t>mond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kreyasyon</a:t>
            </a:r>
            <a:r>
              <a:rPr lang="fr-FR" sz="4000" dirty="0">
                <a:solidFill>
                  <a:srgbClr val="F7E7EF"/>
                </a:solidFill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l a </a:t>
            </a:r>
            <a:r>
              <a:rPr lang="fr-FR" sz="4000" dirty="0" err="1">
                <a:solidFill>
                  <a:srgbClr val="F7E7EF"/>
                </a:solidFill>
              </a:rPr>
              <a:t>disparèt</a:t>
            </a:r>
            <a:r>
              <a:rPr lang="fr-FR" sz="4000" dirty="0">
                <a:solidFill>
                  <a:srgbClr val="F7E7EF"/>
                </a:solidFill>
              </a:rPr>
              <a:t>, se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jis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fondman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;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020 - </a:t>
            </a:r>
            <a:r>
              <a:rPr lang="fr-FR" b="1" dirty="0" err="1" smtClean="0">
                <a:solidFill>
                  <a:schemeClr val="accent2"/>
                </a:solidFill>
              </a:rPr>
              <a:t>Mwen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va chante…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9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Sajès</a:t>
            </a:r>
            <a:r>
              <a:rPr lang="fr-FR" sz="4000" dirty="0">
                <a:solidFill>
                  <a:srgbClr val="F7E7EF"/>
                </a:solidFill>
              </a:rPr>
              <a:t> Ou, </a:t>
            </a:r>
            <a:r>
              <a:rPr lang="fr-FR" sz="4000" dirty="0" err="1">
                <a:solidFill>
                  <a:srgbClr val="F7E7EF"/>
                </a:solidFill>
              </a:rPr>
              <a:t>Bonte</a:t>
            </a:r>
            <a:r>
              <a:rPr lang="fr-FR" sz="4000" dirty="0">
                <a:solidFill>
                  <a:srgbClr val="F7E7EF"/>
                </a:solidFill>
              </a:rPr>
              <a:t> Ou, </a:t>
            </a:r>
            <a:r>
              <a:rPr lang="fr-FR" sz="4000" dirty="0" err="1">
                <a:solidFill>
                  <a:srgbClr val="F7E7EF"/>
                </a:solidFill>
              </a:rPr>
              <a:t>jitis</a:t>
            </a:r>
            <a:r>
              <a:rPr lang="fr-FR" sz="4000" dirty="0">
                <a:solidFill>
                  <a:srgbClr val="F7E7EF"/>
                </a:solidFill>
              </a:rPr>
              <a:t> Ou,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Wa,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, 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, 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020 - </a:t>
            </a:r>
            <a:r>
              <a:rPr lang="fr-FR" b="1" dirty="0" err="1" smtClean="0">
                <a:solidFill>
                  <a:schemeClr val="accent2"/>
                </a:solidFill>
              </a:rPr>
              <a:t>Mwen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va chante…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233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307</cp:revision>
  <dcterms:created xsi:type="dcterms:W3CDTF">2009-05-04T14:08:13Z</dcterms:created>
  <dcterms:modified xsi:type="dcterms:W3CDTF">2018-12-03T17:48:54Z</dcterms:modified>
</cp:coreProperties>
</file>