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sldIdLst>
    <p:sldId id="304" r:id="rId2"/>
    <p:sldId id="305" r:id="rId3"/>
    <p:sldId id="306" r:id="rId4"/>
    <p:sldId id="307" r:id="rId5"/>
    <p:sldId id="308" r:id="rId6"/>
    <p:sldId id="309" r:id="rId7"/>
    <p:sldId id="310" r:id="rId8"/>
    <p:sldId id="311" r:id="rId9"/>
    <p:sldId id="312" r:id="rId10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8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9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r-FR" sz="4400" b="1" dirty="0" err="1">
                <a:solidFill>
                  <a:srgbClr val="F7E7EF"/>
                </a:solidFill>
              </a:rPr>
              <a:t>Senyè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Bondye</a:t>
            </a:r>
            <a:r>
              <a:rPr lang="fr-FR" sz="4400" b="1" dirty="0">
                <a:solidFill>
                  <a:srgbClr val="F7E7EF"/>
                </a:solidFill>
              </a:rPr>
              <a:t>, </a:t>
            </a:r>
            <a:r>
              <a:rPr lang="fr-FR" sz="4400" b="1" dirty="0" err="1">
                <a:solidFill>
                  <a:srgbClr val="F7E7EF"/>
                </a:solidFill>
              </a:rPr>
              <a:t>lè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mwen</a:t>
            </a:r>
            <a:r>
              <a:rPr lang="fr-FR" sz="4400" b="1" dirty="0">
                <a:solidFill>
                  <a:srgbClr val="F7E7EF"/>
                </a:solidFill>
              </a:rPr>
              <a:t>…</a:t>
            </a:r>
          </a:p>
          <a:p>
            <a:r>
              <a:rPr lang="fr-FR" sz="4400" i="1" dirty="0" err="1">
                <a:solidFill>
                  <a:srgbClr val="F7E7EF"/>
                </a:solidFill>
              </a:rPr>
              <a:t>Sòm</a:t>
            </a:r>
            <a:r>
              <a:rPr lang="fr-FR" sz="4400" i="1" dirty="0">
                <a:solidFill>
                  <a:srgbClr val="F7E7EF"/>
                </a:solidFill>
              </a:rPr>
              <a:t> 8.4</a:t>
            </a: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N°019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Oh Lord </a:t>
            </a:r>
            <a:r>
              <a:rPr lang="fr-FR" sz="1200" dirty="0" err="1">
                <a:solidFill>
                  <a:srgbClr val="B2B2B2"/>
                </a:solidFill>
              </a:rPr>
              <a:t>my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God</a:t>
            </a:r>
            <a:endParaRPr lang="fr-FR" sz="12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Carl </a:t>
            </a:r>
            <a:r>
              <a:rPr lang="fr-FR" sz="1200" dirty="0" err="1">
                <a:solidFill>
                  <a:srgbClr val="B2B2B2"/>
                </a:solidFill>
              </a:rPr>
              <a:t>Boberg</a:t>
            </a:r>
            <a:endParaRPr lang="fr-FR" sz="12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</a:t>
            </a:r>
            <a:r>
              <a:rPr lang="fr-FR" sz="1200" dirty="0" err="1">
                <a:solidFill>
                  <a:srgbClr val="B2B2B2"/>
                </a:solidFill>
              </a:rPr>
              <a:t>Melodi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swedwaz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019 - </a:t>
            </a:r>
            <a:r>
              <a:rPr lang="fr-FR" b="1" dirty="0" err="1">
                <a:solidFill>
                  <a:schemeClr val="accent2"/>
                </a:solidFill>
              </a:rPr>
              <a:t>Senyè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, </a:t>
            </a:r>
            <a:r>
              <a:rPr lang="fr-FR" b="1" dirty="0" err="1">
                <a:solidFill>
                  <a:schemeClr val="accent2"/>
                </a:solidFill>
              </a:rPr>
              <a:t>lè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mwen</a:t>
            </a:r>
            <a:r>
              <a:rPr lang="fr-FR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konsidere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linivè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kreye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pouvwa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: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zeklè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zile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Labrindiswwa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zetwal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douvanjou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BE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019 - </a:t>
            </a:r>
            <a:r>
              <a:rPr lang="fr-FR" b="1" dirty="0" err="1">
                <a:solidFill>
                  <a:schemeClr val="accent2"/>
                </a:solidFill>
              </a:rPr>
              <a:t>Senyè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, </a:t>
            </a:r>
            <a:r>
              <a:rPr lang="fr-FR" b="1" dirty="0" err="1">
                <a:solidFill>
                  <a:schemeClr val="accent2"/>
                </a:solidFill>
              </a:rPr>
              <a:t>lè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mwen</a:t>
            </a:r>
            <a:r>
              <a:rPr lang="fr-FR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chante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chan :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«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ala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 »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chante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chan :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«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ala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 »</a:t>
            </a:r>
            <a:endParaRPr lang="fr-BE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019 - </a:t>
            </a:r>
            <a:r>
              <a:rPr lang="fr-FR" b="1" dirty="0" err="1">
                <a:solidFill>
                  <a:schemeClr val="accent2"/>
                </a:solidFill>
              </a:rPr>
              <a:t>Senyè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, </a:t>
            </a:r>
            <a:r>
              <a:rPr lang="fr-FR" b="1" dirty="0" err="1">
                <a:solidFill>
                  <a:schemeClr val="accent2"/>
                </a:solidFill>
              </a:rPr>
              <a:t>lè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mwen</a:t>
            </a:r>
            <a:r>
              <a:rPr lang="fr-FR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427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osnon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mitan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forè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tande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zwazo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k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chante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mòn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mizik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larivyè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Mele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van,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bagay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mèvèye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  <a:endParaRPr lang="fr-BE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019 - </a:t>
            </a:r>
            <a:r>
              <a:rPr lang="fr-FR" b="1" dirty="0" err="1">
                <a:solidFill>
                  <a:schemeClr val="accent2"/>
                </a:solidFill>
              </a:rPr>
              <a:t>Senyè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, </a:t>
            </a:r>
            <a:r>
              <a:rPr lang="fr-FR" b="1" dirty="0" err="1">
                <a:solidFill>
                  <a:schemeClr val="accent2"/>
                </a:solidFill>
              </a:rPr>
              <a:t>lè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mwen</a:t>
            </a:r>
            <a:r>
              <a:rPr lang="fr-FR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74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chante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chan :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«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ala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 »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chante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chan :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«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ala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 »</a:t>
            </a:r>
            <a:endParaRPr lang="fr-BE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019 - </a:t>
            </a:r>
            <a:r>
              <a:rPr lang="fr-FR" b="1" dirty="0" err="1">
                <a:solidFill>
                  <a:schemeClr val="accent2"/>
                </a:solidFill>
              </a:rPr>
              <a:t>Senyè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, </a:t>
            </a:r>
            <a:r>
              <a:rPr lang="fr-FR" b="1" dirty="0" err="1">
                <a:solidFill>
                  <a:schemeClr val="accent2"/>
                </a:solidFill>
              </a:rPr>
              <a:t>lè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mwen</a:t>
            </a:r>
            <a:r>
              <a:rPr lang="fr-FR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89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panse, o, sa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Mistè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Gran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 rive panse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Pitit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a,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frè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Papa m se Wa, Li ban m tout sa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…</a:t>
            </a:r>
            <a:endParaRPr lang="fr-BE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019 - </a:t>
            </a:r>
            <a:r>
              <a:rPr lang="fr-FR" b="1" dirty="0" err="1">
                <a:solidFill>
                  <a:schemeClr val="accent2"/>
                </a:solidFill>
              </a:rPr>
              <a:t>Senyè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, </a:t>
            </a:r>
            <a:r>
              <a:rPr lang="fr-FR" b="1" dirty="0" err="1">
                <a:solidFill>
                  <a:schemeClr val="accent2"/>
                </a:solidFill>
              </a:rPr>
              <a:t>lè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mwen</a:t>
            </a:r>
            <a:r>
              <a:rPr lang="fr-FR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1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: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chante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chan :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«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ala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 »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chante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chan :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«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ala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 »</a:t>
            </a:r>
            <a:endParaRPr lang="fr-BE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019 - </a:t>
            </a:r>
            <a:r>
              <a:rPr lang="fr-FR" b="1" dirty="0" err="1">
                <a:solidFill>
                  <a:schemeClr val="accent2"/>
                </a:solidFill>
              </a:rPr>
              <a:t>Senyè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, </a:t>
            </a:r>
            <a:r>
              <a:rPr lang="fr-FR" b="1" dirty="0" err="1">
                <a:solidFill>
                  <a:schemeClr val="accent2"/>
                </a:solidFill>
              </a:rPr>
              <a:t>lè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mwen</a:t>
            </a:r>
            <a:r>
              <a:rPr lang="fr-FR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0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4.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nan,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klere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limyè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twòn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pou L vin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soufrans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tout mal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fini,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ka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wè</a:t>
            </a:r>
            <a:r>
              <a:rPr lang="fr-FR" sz="4000">
                <a:solidFill>
                  <a:srgbClr val="F7E7EF"/>
                </a:solidFill>
                <a:latin typeface="+mj-lt"/>
              </a:rPr>
              <a:t>.</a:t>
            </a:r>
            <a:endParaRPr lang="fr-BE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019 - </a:t>
            </a:r>
            <a:r>
              <a:rPr lang="fr-FR" b="1" dirty="0" err="1">
                <a:solidFill>
                  <a:schemeClr val="accent2"/>
                </a:solidFill>
              </a:rPr>
              <a:t>Senyè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, </a:t>
            </a:r>
            <a:r>
              <a:rPr lang="fr-FR" b="1" dirty="0" err="1">
                <a:solidFill>
                  <a:schemeClr val="accent2"/>
                </a:solidFill>
              </a:rPr>
              <a:t>lè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mwen</a:t>
            </a:r>
            <a:r>
              <a:rPr lang="fr-FR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3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chante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chan :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«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ala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 »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chante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chan :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«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ala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 »</a:t>
            </a:r>
            <a:endParaRPr lang="fr-BE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019 - </a:t>
            </a:r>
            <a:r>
              <a:rPr lang="fr-FR" b="1" dirty="0" err="1">
                <a:solidFill>
                  <a:schemeClr val="accent2"/>
                </a:solidFill>
              </a:rPr>
              <a:t>Senyè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, </a:t>
            </a:r>
            <a:r>
              <a:rPr lang="fr-FR" b="1" dirty="0" err="1">
                <a:solidFill>
                  <a:schemeClr val="accent2"/>
                </a:solidFill>
              </a:rPr>
              <a:t>lè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mwen</a:t>
            </a:r>
            <a:r>
              <a:rPr lang="fr-FR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68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1556</TotalTime>
  <Words>433</Words>
  <Application>Microsoft Office PowerPoint</Application>
  <PresentationFormat>On-screen Show (4:3)</PresentationFormat>
  <Paragraphs>67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306</cp:revision>
  <dcterms:created xsi:type="dcterms:W3CDTF">2009-05-04T14:08:13Z</dcterms:created>
  <dcterms:modified xsi:type="dcterms:W3CDTF">2018-12-05T23:47:31Z</dcterms:modified>
</cp:coreProperties>
</file>