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5" r:id="rId3"/>
    <p:sldId id="306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puisan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selebre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96.7-9</a:t>
            </a:r>
            <a:endParaRPr lang="fr-FR" sz="4400" i="1" dirty="0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N°018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Grand Dieu puissant…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J. Hunter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J. Hunter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018 -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majeste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jistis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fotèy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sakrifis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018 -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nèf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resevwa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kantik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rekonesans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018 -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31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Prens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Emanyèl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imòtèl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Non,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 !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018 -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8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 Li a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mal la !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018 -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5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Kounye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richès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mezi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 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018 -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7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231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304</cp:revision>
  <dcterms:created xsi:type="dcterms:W3CDTF">2009-05-04T14:08:13Z</dcterms:created>
  <dcterms:modified xsi:type="dcterms:W3CDTF">2018-12-03T17:40:20Z</dcterms:modified>
</cp:coreProperties>
</file>