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Bondye puisan !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Sòm 8.4</a:t>
            </a:r>
            <a:endParaRPr lang="fr-FR" sz="4400" i="1" dirty="0">
              <a:solidFill>
                <a:srgbClr val="FFFFF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N°017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 Dieu puissant…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M. Reymond,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Clara H. Scott</a:t>
            </a:r>
          </a:p>
          <a:p>
            <a:pPr eaLnBrk="1" hangingPunct="1"/>
            <a:r>
              <a:rPr lang="fr-FR" sz="1200" dirty="0">
                <a:solidFill>
                  <a:srgbClr val="B2B2B2"/>
                </a:solidFill>
              </a:rPr>
              <a:t>*</a:t>
            </a:r>
            <a:r>
              <a:rPr lang="fr-FR" sz="1200" dirty="0" err="1">
                <a:solidFill>
                  <a:srgbClr val="B2B2B2"/>
                </a:solidFill>
              </a:rPr>
              <a:t>Ekstrè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Geistliche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Chöre</a:t>
            </a:r>
            <a:r>
              <a:rPr lang="fr-FR" sz="1200" dirty="0">
                <a:solidFill>
                  <a:srgbClr val="B2B2B2"/>
                </a:solidFill>
              </a:rPr>
              <a:t> – </a:t>
            </a:r>
            <a:r>
              <a:rPr lang="fr-FR" sz="1200" dirty="0" err="1">
                <a:solidFill>
                  <a:srgbClr val="B2B2B2"/>
                </a:solidFill>
              </a:rPr>
              <a:t>Traktathaus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Bremen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glorifye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glorifye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7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admire,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fonde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fonde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fonde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pouvwa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2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(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)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glorifye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glorifye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Toutotan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2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BE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b="1" dirty="0">
                <a:solidFill>
                  <a:schemeClr val="accent2"/>
                </a:solidFill>
              </a:rPr>
              <a:t>017 - </a:t>
            </a:r>
            <a:r>
              <a:rPr lang="fr-FR" b="1" dirty="0" err="1">
                <a:solidFill>
                  <a:schemeClr val="accent2"/>
                </a:solidFill>
              </a:rPr>
              <a:t>Bondye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puisan</a:t>
            </a:r>
            <a:r>
              <a:rPr lang="fr-FR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0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332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303</cp:revision>
  <dcterms:created xsi:type="dcterms:W3CDTF">2009-05-04T14:08:13Z</dcterms:created>
  <dcterms:modified xsi:type="dcterms:W3CDTF">2018-12-03T17:36:31Z</dcterms:modified>
</cp:coreProperties>
</file>