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Twa fwa sen Jewova !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Ezayi 6.3 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N°016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Trois fois saint </a:t>
            </a:r>
            <a:r>
              <a:rPr lang="fr-FR" sz="1200" dirty="0" err="1">
                <a:solidFill>
                  <a:srgbClr val="B2B2B2"/>
                </a:solidFill>
              </a:rPr>
              <a:t>Jéhova</a:t>
            </a:r>
            <a:r>
              <a:rPr lang="fr-FR" sz="1200" dirty="0">
                <a:solidFill>
                  <a:srgbClr val="B2B2B2"/>
                </a:solidFill>
              </a:rPr>
              <a:t>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César Malan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Silcher</a:t>
            </a:r>
            <a:r>
              <a:rPr lang="fr-FR" sz="1200" dirty="0">
                <a:solidFill>
                  <a:srgbClr val="B2B2B2"/>
                </a:solidFill>
              </a:rPr>
              <a:t> /Conrad Kocher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016 - Twa </a:t>
            </a:r>
            <a:r>
              <a:rPr lang="fr-FR" b="1" dirty="0" err="1">
                <a:solidFill>
                  <a:schemeClr val="accent2"/>
                </a:solidFill>
              </a:rPr>
              <a:t>fwa</a:t>
            </a:r>
            <a:r>
              <a:rPr lang="fr-FR" b="1" dirty="0">
                <a:solidFill>
                  <a:schemeClr val="accent2"/>
                </a:solidFill>
              </a:rPr>
              <a:t> sen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Twa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sen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Jewova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Twa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sen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Jewova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fèm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asirans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nan Ou,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: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: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016 - Twa </a:t>
            </a:r>
            <a:r>
              <a:rPr lang="fr-FR" b="1" dirty="0" err="1">
                <a:solidFill>
                  <a:schemeClr val="accent2"/>
                </a:solidFill>
              </a:rPr>
              <a:t>fwa</a:t>
            </a:r>
            <a:r>
              <a:rPr lang="fr-FR" b="1" dirty="0">
                <a:solidFill>
                  <a:schemeClr val="accent2"/>
                </a:solidFill>
              </a:rPr>
              <a:t> sen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Non, </a:t>
            </a:r>
            <a:r>
              <a:rPr lang="fr-BE" sz="4000" dirty="0" err="1">
                <a:solidFill>
                  <a:srgbClr val="F7E7EF"/>
                </a:solidFill>
              </a:rPr>
              <a:t>glwa</a:t>
            </a:r>
            <a:r>
              <a:rPr lang="fr-BE" sz="4000" dirty="0">
                <a:solidFill>
                  <a:srgbClr val="F7E7EF"/>
                </a:solidFill>
              </a:rPr>
              <a:t> Ou p </a:t>
            </a:r>
            <a:r>
              <a:rPr lang="fr-BE" sz="4000" dirty="0" err="1">
                <a:solidFill>
                  <a:srgbClr val="F7E7EF"/>
                </a:solidFill>
              </a:rPr>
              <a:t>ap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janm</a:t>
            </a:r>
            <a:r>
              <a:rPr lang="fr-BE" sz="4000" dirty="0">
                <a:solidFill>
                  <a:srgbClr val="F7E7EF"/>
                </a:solidFill>
              </a:rPr>
              <a:t> fini,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Gras Ou se pou tout </a:t>
            </a:r>
            <a:r>
              <a:rPr lang="fr-BE" sz="4000" dirty="0" err="1">
                <a:solidFill>
                  <a:srgbClr val="F7E7EF"/>
                </a:solidFill>
              </a:rPr>
              <a:t>lavi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O Papa, o </a:t>
            </a:r>
            <a:r>
              <a:rPr lang="fr-BE" sz="4000" dirty="0" err="1">
                <a:solidFill>
                  <a:srgbClr val="F7E7EF"/>
                </a:solidFill>
              </a:rPr>
              <a:t>Sovè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O Papa, o </a:t>
            </a:r>
            <a:r>
              <a:rPr lang="fr-BE" sz="4000" dirty="0" err="1">
                <a:solidFill>
                  <a:srgbClr val="F7E7EF"/>
                </a:solidFill>
              </a:rPr>
              <a:t>Sovè</a:t>
            </a:r>
            <a:r>
              <a:rPr lang="fr-BE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O Papa, o </a:t>
            </a:r>
            <a:r>
              <a:rPr lang="fr-BE" sz="4000" dirty="0" err="1">
                <a:solidFill>
                  <a:srgbClr val="F7E7EF"/>
                </a:solidFill>
              </a:rPr>
              <a:t>Sovè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O Sen </a:t>
            </a:r>
            <a:r>
              <a:rPr lang="fr-BE" sz="4000" dirty="0" err="1">
                <a:solidFill>
                  <a:srgbClr val="F7E7EF"/>
                </a:solidFill>
              </a:rPr>
              <a:t>Konsolatè</a:t>
            </a:r>
            <a:r>
              <a:rPr lang="fr-BE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016 - Twa </a:t>
            </a:r>
            <a:r>
              <a:rPr lang="fr-FR" b="1" dirty="0" err="1">
                <a:solidFill>
                  <a:schemeClr val="accent2"/>
                </a:solidFill>
              </a:rPr>
              <a:t>fwa</a:t>
            </a:r>
            <a:r>
              <a:rPr lang="fr-FR" b="1" dirty="0">
                <a:solidFill>
                  <a:schemeClr val="accent2"/>
                </a:solidFill>
              </a:rPr>
              <a:t> sen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Wi n </a:t>
            </a:r>
            <a:r>
              <a:rPr lang="fr-BE" sz="4000" dirty="0" err="1">
                <a:solidFill>
                  <a:srgbClr val="F7E7EF"/>
                </a:solidFill>
              </a:rPr>
              <a:t>ap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chache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Senyè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Wi n </a:t>
            </a:r>
            <a:r>
              <a:rPr lang="fr-BE" sz="4000" dirty="0" err="1">
                <a:solidFill>
                  <a:srgbClr val="F7E7EF"/>
                </a:solidFill>
              </a:rPr>
              <a:t>ap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chache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Senyè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Pou je Ou </a:t>
            </a:r>
            <a:r>
              <a:rPr lang="fr-BE" sz="4000" dirty="0" err="1">
                <a:solidFill>
                  <a:srgbClr val="F7E7EF"/>
                </a:solidFill>
              </a:rPr>
              <a:t>kapab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wè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r>
              <a:rPr lang="fr-BE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Se pou, </a:t>
            </a:r>
            <a:r>
              <a:rPr lang="fr-BE" sz="4000" dirty="0" err="1">
                <a:solidFill>
                  <a:srgbClr val="F7E7EF"/>
                </a:solidFill>
              </a:rPr>
              <a:t>pandan</a:t>
            </a:r>
            <a:r>
              <a:rPr lang="fr-BE" sz="4000" dirty="0">
                <a:solidFill>
                  <a:srgbClr val="F7E7EF"/>
                </a:solidFill>
              </a:rPr>
              <a:t> W sou </a:t>
            </a:r>
            <a:r>
              <a:rPr lang="fr-BE" sz="4000" dirty="0" err="1">
                <a:solidFill>
                  <a:srgbClr val="F7E7EF"/>
                </a:solidFill>
              </a:rPr>
              <a:t>twòn</a:t>
            </a:r>
            <a:r>
              <a:rPr lang="fr-BE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Li </a:t>
            </a:r>
            <a:r>
              <a:rPr lang="fr-BE" sz="4000" dirty="0" err="1">
                <a:solidFill>
                  <a:srgbClr val="F7E7EF"/>
                </a:solidFill>
              </a:rPr>
              <a:t>fè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yon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favè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Li </a:t>
            </a:r>
            <a:r>
              <a:rPr lang="fr-BE" sz="4000" dirty="0" err="1">
                <a:solidFill>
                  <a:srgbClr val="F7E7EF"/>
                </a:solidFill>
              </a:rPr>
              <a:t>fè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yon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favè</a:t>
            </a:r>
            <a:r>
              <a:rPr lang="fr-BE" sz="4000" dirty="0" smtClean="0">
                <a:solidFill>
                  <a:srgbClr val="F7E7EF"/>
                </a:solidFill>
              </a:rPr>
              <a:t>,</a:t>
            </a:r>
            <a:endParaRPr lang="fr-BE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016 - Twa </a:t>
            </a:r>
            <a:r>
              <a:rPr lang="fr-FR" b="1" dirty="0" err="1">
                <a:solidFill>
                  <a:schemeClr val="accent2"/>
                </a:solidFill>
              </a:rPr>
              <a:t>fwa</a:t>
            </a:r>
            <a:r>
              <a:rPr lang="fr-FR" b="1" dirty="0">
                <a:solidFill>
                  <a:schemeClr val="accent2"/>
                </a:solidFill>
              </a:rPr>
              <a:t> sen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3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Nan </a:t>
            </a:r>
            <a:r>
              <a:rPr lang="fr-BE" sz="4000" dirty="0" err="1">
                <a:solidFill>
                  <a:srgbClr val="F7E7EF"/>
                </a:solidFill>
              </a:rPr>
              <a:t>nanm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r>
              <a:rPr lang="fr-BE" sz="4000" dirty="0">
                <a:solidFill>
                  <a:srgbClr val="F7E7EF"/>
                </a:solidFill>
              </a:rPr>
              <a:t> pou li </a:t>
            </a:r>
            <a:r>
              <a:rPr lang="fr-BE" sz="4000" dirty="0" err="1">
                <a:solidFill>
                  <a:srgbClr val="F7E7EF"/>
                </a:solidFill>
              </a:rPr>
              <a:t>limen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Yon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flanm</a:t>
            </a:r>
            <a:r>
              <a:rPr lang="fr-BE" sz="4000" dirty="0">
                <a:solidFill>
                  <a:srgbClr val="F7E7EF"/>
                </a:solidFill>
              </a:rPr>
              <a:t> sen </a:t>
            </a:r>
            <a:r>
              <a:rPr lang="fr-BE" sz="4000" dirty="0" err="1">
                <a:solidFill>
                  <a:srgbClr val="F7E7EF"/>
                </a:solidFill>
              </a:rPr>
              <a:t>ki</a:t>
            </a:r>
            <a:r>
              <a:rPr lang="fr-BE" sz="4000" dirty="0">
                <a:solidFill>
                  <a:srgbClr val="F7E7EF"/>
                </a:solidFill>
              </a:rPr>
              <a:t> p </a:t>
            </a:r>
            <a:r>
              <a:rPr lang="fr-BE" sz="4000" dirty="0" err="1">
                <a:solidFill>
                  <a:srgbClr val="F7E7EF"/>
                </a:solidFill>
              </a:rPr>
              <a:t>ap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tenyen</a:t>
            </a:r>
            <a:r>
              <a:rPr lang="fr-BE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Lanmou</a:t>
            </a:r>
            <a:r>
              <a:rPr lang="fr-BE" sz="4000" dirty="0">
                <a:solidFill>
                  <a:srgbClr val="F7E7EF"/>
                </a:solidFill>
              </a:rPr>
              <a:t> pou Ou </a:t>
            </a:r>
            <a:r>
              <a:rPr lang="fr-BE" sz="4000" dirty="0" err="1">
                <a:solidFill>
                  <a:srgbClr val="F7E7EF"/>
                </a:solidFill>
              </a:rPr>
              <a:t>sèlman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Lanmou</a:t>
            </a:r>
            <a:r>
              <a:rPr lang="fr-BE" sz="4000" dirty="0">
                <a:solidFill>
                  <a:srgbClr val="F7E7EF"/>
                </a:solidFill>
              </a:rPr>
              <a:t> pou Ou </a:t>
            </a:r>
            <a:r>
              <a:rPr lang="fr-BE" sz="4000" dirty="0" err="1">
                <a:solidFill>
                  <a:srgbClr val="F7E7EF"/>
                </a:solidFill>
              </a:rPr>
              <a:t>sèlman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Lanmou</a:t>
            </a:r>
            <a:r>
              <a:rPr lang="fr-BE" sz="4000" dirty="0">
                <a:solidFill>
                  <a:srgbClr val="F7E7EF"/>
                </a:solidFill>
              </a:rPr>
              <a:t> pou Ou </a:t>
            </a:r>
            <a:r>
              <a:rPr lang="fr-BE" sz="4000" dirty="0" err="1">
                <a:solidFill>
                  <a:srgbClr val="F7E7EF"/>
                </a:solidFill>
              </a:rPr>
              <a:t>sèlman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Dwe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fè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lafwa</a:t>
            </a:r>
            <a:r>
              <a:rPr lang="fr-BE" sz="4000" dirty="0">
                <a:solidFill>
                  <a:srgbClr val="F7E7EF"/>
                </a:solidFill>
              </a:rPr>
              <a:t> n pi </a:t>
            </a:r>
            <a:r>
              <a:rPr lang="fr-BE" sz="4000" dirty="0" err="1">
                <a:solidFill>
                  <a:srgbClr val="F7E7EF"/>
                </a:solidFill>
              </a:rPr>
              <a:t>gran</a:t>
            </a:r>
            <a:r>
              <a:rPr lang="fr-BE" sz="4000" dirty="0">
                <a:solidFill>
                  <a:srgbClr val="F7E7EF"/>
                </a:solidFill>
              </a:rPr>
              <a:t>.</a:t>
            </a:r>
            <a:endParaRPr lang="fr-BE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016 - Twa </a:t>
            </a:r>
            <a:r>
              <a:rPr lang="fr-FR" b="1" dirty="0" err="1">
                <a:solidFill>
                  <a:schemeClr val="accent2"/>
                </a:solidFill>
              </a:rPr>
              <a:t>fwa</a:t>
            </a:r>
            <a:r>
              <a:rPr lang="fr-FR" b="1" dirty="0">
                <a:solidFill>
                  <a:schemeClr val="accent2"/>
                </a:solidFill>
              </a:rPr>
              <a:t> sen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Amèn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  <a:r>
              <a:rPr lang="fr-BE" sz="4000" dirty="0" err="1">
                <a:solidFill>
                  <a:srgbClr val="F7E7EF"/>
                </a:solidFill>
              </a:rPr>
              <a:t>Bondye</a:t>
            </a:r>
            <a:r>
              <a:rPr lang="fr-BE" sz="4000" dirty="0">
                <a:solidFill>
                  <a:srgbClr val="F7E7EF"/>
                </a:solidFill>
              </a:rPr>
              <a:t> Ou </a:t>
            </a:r>
            <a:r>
              <a:rPr lang="fr-BE" sz="4000" dirty="0" err="1">
                <a:solidFill>
                  <a:srgbClr val="F7E7EF"/>
                </a:solidFill>
              </a:rPr>
              <a:t>gran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Amèn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  <a:r>
              <a:rPr lang="fr-BE" sz="4000" dirty="0" err="1">
                <a:solidFill>
                  <a:srgbClr val="F7E7EF"/>
                </a:solidFill>
              </a:rPr>
              <a:t>Bondye</a:t>
            </a:r>
            <a:r>
              <a:rPr lang="fr-BE" sz="4000" dirty="0">
                <a:solidFill>
                  <a:srgbClr val="F7E7EF"/>
                </a:solidFill>
              </a:rPr>
              <a:t> Ou </a:t>
            </a:r>
            <a:r>
              <a:rPr lang="fr-BE" sz="4000" dirty="0" err="1">
                <a:solidFill>
                  <a:srgbClr val="F7E7EF"/>
                </a:solidFill>
              </a:rPr>
              <a:t>gran</a:t>
            </a:r>
            <a:r>
              <a:rPr lang="fr-BE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Se pou </a:t>
            </a:r>
            <a:r>
              <a:rPr lang="fr-BE" sz="4000" dirty="0" err="1">
                <a:solidFill>
                  <a:srgbClr val="F7E7EF"/>
                </a:solidFill>
              </a:rPr>
              <a:t>lanmou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fidèl</a:t>
            </a:r>
            <a:r>
              <a:rPr lang="fr-BE" sz="4000" dirty="0">
                <a:solidFill>
                  <a:srgbClr val="F7E7EF"/>
                </a:solidFill>
              </a:rPr>
              <a:t> Ou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Reponn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kè</a:t>
            </a:r>
            <a:r>
              <a:rPr lang="fr-BE" sz="4000" dirty="0">
                <a:solidFill>
                  <a:srgbClr val="F7E7EF"/>
                </a:solidFill>
              </a:rPr>
              <a:t> sa </a:t>
            </a:r>
            <a:r>
              <a:rPr lang="fr-BE" sz="4000" dirty="0" err="1">
                <a:solidFill>
                  <a:srgbClr val="F7E7EF"/>
                </a:solidFill>
              </a:rPr>
              <a:t>ki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vle</a:t>
            </a:r>
            <a:r>
              <a:rPr lang="fr-BE" sz="4000" dirty="0">
                <a:solidFill>
                  <a:srgbClr val="F7E7EF"/>
                </a:solidFill>
              </a:rPr>
              <a:t> Ou.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Pandan</a:t>
            </a:r>
            <a:r>
              <a:rPr lang="fr-BE" sz="4000" dirty="0">
                <a:solidFill>
                  <a:srgbClr val="F7E7EF"/>
                </a:solidFill>
              </a:rPr>
              <a:t> li nan </a:t>
            </a:r>
            <a:r>
              <a:rPr lang="fr-BE" sz="4000" dirty="0" err="1">
                <a:solidFill>
                  <a:srgbClr val="F7E7EF"/>
                </a:solidFill>
              </a:rPr>
              <a:t>Tanp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lan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Pandan</a:t>
            </a:r>
            <a:r>
              <a:rPr lang="fr-BE" sz="4000" dirty="0">
                <a:solidFill>
                  <a:srgbClr val="F7E7EF"/>
                </a:solidFill>
              </a:rPr>
              <a:t> li nan </a:t>
            </a:r>
            <a:r>
              <a:rPr lang="fr-BE" sz="4000" dirty="0" err="1">
                <a:solidFill>
                  <a:srgbClr val="F7E7EF"/>
                </a:solidFill>
              </a:rPr>
              <a:t>Tanp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lan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016 - Twa </a:t>
            </a:r>
            <a:r>
              <a:rPr lang="fr-FR" b="1" dirty="0" err="1">
                <a:solidFill>
                  <a:schemeClr val="accent2"/>
                </a:solidFill>
              </a:rPr>
              <a:t>fwa</a:t>
            </a:r>
            <a:r>
              <a:rPr lang="fr-FR" b="1" dirty="0">
                <a:solidFill>
                  <a:schemeClr val="accent2"/>
                </a:solidFill>
              </a:rPr>
              <a:t> sen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Nan </a:t>
            </a:r>
            <a:r>
              <a:rPr lang="fr-BE" sz="4000" dirty="0" err="1">
                <a:solidFill>
                  <a:srgbClr val="F7E7EF"/>
                </a:solidFill>
              </a:rPr>
              <a:t>lapè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ak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poze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Pou </a:t>
            </a:r>
            <a:r>
              <a:rPr lang="fr-BE" sz="4000" dirty="0" err="1">
                <a:solidFill>
                  <a:srgbClr val="F7E7EF"/>
                </a:solidFill>
              </a:rPr>
              <a:t>Legliz</a:t>
            </a:r>
            <a:r>
              <a:rPr lang="fr-BE" sz="4000" dirty="0">
                <a:solidFill>
                  <a:srgbClr val="F7E7EF"/>
                </a:solidFill>
              </a:rPr>
              <a:t> Ou </a:t>
            </a:r>
            <a:r>
              <a:rPr lang="fr-BE" sz="4000" dirty="0" err="1">
                <a:solidFill>
                  <a:srgbClr val="F7E7EF"/>
                </a:solidFill>
              </a:rPr>
              <a:t>repete</a:t>
            </a:r>
            <a:r>
              <a:rPr lang="fr-BE" sz="4000" dirty="0">
                <a:solidFill>
                  <a:srgbClr val="F7E7EF"/>
                </a:solidFill>
              </a:rPr>
              <a:t> :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Twa </a:t>
            </a:r>
            <a:r>
              <a:rPr lang="fr-BE" sz="4000" dirty="0" err="1">
                <a:solidFill>
                  <a:srgbClr val="F7E7EF"/>
                </a:solidFill>
              </a:rPr>
              <a:t>fwa</a:t>
            </a:r>
            <a:r>
              <a:rPr lang="fr-BE" sz="4000" dirty="0">
                <a:solidFill>
                  <a:srgbClr val="F7E7EF"/>
                </a:solidFill>
              </a:rPr>
              <a:t> sen </a:t>
            </a:r>
            <a:r>
              <a:rPr lang="fr-BE" sz="4000" dirty="0" err="1">
                <a:solidFill>
                  <a:srgbClr val="F7E7EF"/>
                </a:solidFill>
              </a:rPr>
              <a:t>Jewova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Twa </a:t>
            </a:r>
            <a:r>
              <a:rPr lang="fr-BE" sz="4000" dirty="0" err="1">
                <a:solidFill>
                  <a:srgbClr val="F7E7EF"/>
                </a:solidFill>
              </a:rPr>
              <a:t>fwa</a:t>
            </a:r>
            <a:r>
              <a:rPr lang="fr-BE" sz="4000" dirty="0">
                <a:solidFill>
                  <a:srgbClr val="F7E7EF"/>
                </a:solidFill>
              </a:rPr>
              <a:t> sen </a:t>
            </a:r>
            <a:r>
              <a:rPr lang="fr-BE" sz="4000" dirty="0" err="1">
                <a:solidFill>
                  <a:srgbClr val="F7E7EF"/>
                </a:solidFill>
              </a:rPr>
              <a:t>Jewova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Twa </a:t>
            </a:r>
            <a:r>
              <a:rPr lang="fr-BE" sz="4000" dirty="0" err="1">
                <a:solidFill>
                  <a:srgbClr val="F7E7EF"/>
                </a:solidFill>
              </a:rPr>
              <a:t>fwa</a:t>
            </a:r>
            <a:r>
              <a:rPr lang="fr-BE" sz="4000" dirty="0">
                <a:solidFill>
                  <a:srgbClr val="F7E7EF"/>
                </a:solidFill>
              </a:rPr>
              <a:t> sen </a:t>
            </a:r>
            <a:r>
              <a:rPr lang="fr-BE" sz="4000" dirty="0" err="1">
                <a:solidFill>
                  <a:srgbClr val="F7E7EF"/>
                </a:solidFill>
              </a:rPr>
              <a:t>Jewova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Amèn</a:t>
            </a:r>
            <a:r>
              <a:rPr lang="fr-BE" sz="4000" dirty="0">
                <a:solidFill>
                  <a:srgbClr val="F7E7EF"/>
                </a:solidFill>
              </a:rPr>
              <a:t> ! </a:t>
            </a:r>
            <a:r>
              <a:rPr lang="fr-BE" sz="4000" dirty="0" err="1">
                <a:solidFill>
                  <a:srgbClr val="F7E7EF"/>
                </a:solidFill>
              </a:rPr>
              <a:t>Alelouya</a:t>
            </a:r>
            <a:r>
              <a:rPr lang="fr-BE" sz="4000" dirty="0">
                <a:solidFill>
                  <a:srgbClr val="F7E7EF"/>
                </a:solidFill>
              </a:rPr>
              <a:t> !</a:t>
            </a:r>
            <a:endParaRPr lang="fr-BE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016 - Twa </a:t>
            </a:r>
            <a:r>
              <a:rPr lang="fr-FR" b="1" dirty="0" err="1">
                <a:solidFill>
                  <a:schemeClr val="accent2"/>
                </a:solidFill>
              </a:rPr>
              <a:t>fwa</a:t>
            </a:r>
            <a:r>
              <a:rPr lang="fr-FR" b="1" dirty="0">
                <a:solidFill>
                  <a:schemeClr val="accent2"/>
                </a:solidFill>
              </a:rPr>
              <a:t> sen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302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302</cp:revision>
  <dcterms:created xsi:type="dcterms:W3CDTF">2009-05-04T14:08:13Z</dcterms:created>
  <dcterms:modified xsi:type="dcterms:W3CDTF">2018-12-03T17:31:09Z</dcterms:modified>
</cp:coreProperties>
</file>