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11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Bondye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nou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louwe</a:t>
            </a:r>
            <a:r>
              <a:rPr lang="fr-FR" sz="4400" b="1" dirty="0">
                <a:solidFill>
                  <a:srgbClr val="F7E7EF"/>
                </a:solidFill>
              </a:rPr>
              <a:t> Ou 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Sòm</a:t>
            </a:r>
            <a:r>
              <a:rPr lang="fr-FR" sz="4400" i="1" dirty="0">
                <a:solidFill>
                  <a:srgbClr val="F7E7EF"/>
                </a:solidFill>
              </a:rPr>
              <a:t> </a:t>
            </a:r>
            <a:r>
              <a:rPr lang="fr-FR" sz="4400" i="1" dirty="0" smtClean="0">
                <a:solidFill>
                  <a:srgbClr val="F7E7EF"/>
                </a:solidFill>
              </a:rPr>
              <a:t>145.6</a:t>
            </a:r>
          </a:p>
          <a:p>
            <a:r>
              <a:rPr lang="fr-FR" sz="4400" i="1" dirty="0" smtClean="0">
                <a:solidFill>
                  <a:srgbClr val="F7E7EF"/>
                </a:solidFill>
              </a:rPr>
              <a:t>– </a:t>
            </a:r>
            <a:r>
              <a:rPr lang="fr-FR" sz="4400" i="1" dirty="0" err="1">
                <a:solidFill>
                  <a:srgbClr val="F7E7EF"/>
                </a:solidFill>
              </a:rPr>
              <a:t>Doksoloji</a:t>
            </a:r>
            <a:r>
              <a:rPr lang="fr-FR" sz="4400" i="1" dirty="0">
                <a:solidFill>
                  <a:srgbClr val="F7E7EF"/>
                </a:solidFill>
              </a:rPr>
              <a:t> : </a:t>
            </a:r>
            <a:r>
              <a:rPr lang="fr-FR" sz="4400" i="1" dirty="0" err="1">
                <a:solidFill>
                  <a:srgbClr val="F7E7EF"/>
                </a:solidFill>
              </a:rPr>
              <a:t>stwòf</a:t>
            </a:r>
            <a:r>
              <a:rPr lang="fr-FR" sz="4400" i="1" dirty="0">
                <a:solidFill>
                  <a:srgbClr val="F7E7EF"/>
                </a:solidFill>
              </a:rPr>
              <a:t> 3</a:t>
            </a:r>
            <a:endParaRPr lang="fr-FR" sz="4400" i="1" dirty="0">
              <a:solidFill>
                <a:srgbClr val="FFFFF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N°015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Grand Dieu, nous Te louons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Bénédict Pictet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dap</a:t>
            </a:r>
            <a:r>
              <a:rPr lang="fr-FR" sz="1200" dirty="0">
                <a:solidFill>
                  <a:srgbClr val="B2B2B2"/>
                </a:solidFill>
              </a:rPr>
              <a:t>. P. Dagues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015 -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louwe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>
                <a:solidFill>
                  <a:srgbClr val="F7E7EF"/>
                </a:solidFill>
              </a:rPr>
              <a:t>5.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</a:rPr>
              <a:t>Se Ou k </a:t>
            </a:r>
            <a:r>
              <a:rPr lang="fr-BE" sz="4000" dirty="0" err="1">
                <a:solidFill>
                  <a:srgbClr val="F7E7EF"/>
                </a:solidFill>
              </a:rPr>
              <a:t>louvri</a:t>
            </a:r>
            <a:r>
              <a:rPr lang="fr-BE" sz="4000" dirty="0">
                <a:solidFill>
                  <a:srgbClr val="F7E7EF"/>
                </a:solidFill>
              </a:rPr>
              <a:t> pou </a:t>
            </a:r>
            <a:r>
              <a:rPr lang="fr-BE" sz="4000" dirty="0" err="1">
                <a:solidFill>
                  <a:srgbClr val="F7E7EF"/>
                </a:solidFill>
              </a:rPr>
              <a:t>nou</a:t>
            </a:r>
            <a:r>
              <a:rPr lang="fr-BE" sz="4000" dirty="0">
                <a:solidFill>
                  <a:srgbClr val="F7E7EF"/>
                </a:solidFill>
              </a:rPr>
              <a:t>, </a:t>
            </a:r>
            <a:r>
              <a:rPr lang="fr-BE" sz="4000" dirty="0" err="1">
                <a:solidFill>
                  <a:srgbClr val="F7E7EF"/>
                </a:solidFill>
              </a:rPr>
              <a:t>wayòm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syèl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kay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Bondye</a:t>
            </a:r>
            <a:r>
              <a:rPr lang="fr-BE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</a:rPr>
              <a:t>Kote</a:t>
            </a:r>
            <a:r>
              <a:rPr lang="fr-BE" sz="4000" dirty="0">
                <a:solidFill>
                  <a:srgbClr val="F7E7EF"/>
                </a:solidFill>
              </a:rPr>
              <a:t> W </a:t>
            </a:r>
            <a:r>
              <a:rPr lang="fr-BE" sz="4000" dirty="0" err="1">
                <a:solidFill>
                  <a:srgbClr val="F7E7EF"/>
                </a:solidFill>
              </a:rPr>
              <a:t>ap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gouvène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san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fay</a:t>
            </a:r>
            <a:r>
              <a:rPr lang="fr-BE" sz="4000" dirty="0">
                <a:solidFill>
                  <a:srgbClr val="F7E7EF"/>
                </a:solidFill>
              </a:rPr>
              <a:t>, o </a:t>
            </a:r>
            <a:r>
              <a:rPr lang="fr-BE" sz="4000" dirty="0" err="1">
                <a:solidFill>
                  <a:srgbClr val="F7E7EF"/>
                </a:solidFill>
              </a:rPr>
              <a:t>Majeste</a:t>
            </a:r>
            <a:r>
              <a:rPr lang="fr-BE" sz="4000" dirty="0" smtClean="0">
                <a:solidFill>
                  <a:srgbClr val="F7E7EF"/>
                </a:solidFill>
              </a:rPr>
              <a:t>.</a:t>
            </a:r>
            <a:endParaRPr lang="fr-BE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015 -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louwe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81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>
                <a:solidFill>
                  <a:srgbClr val="F7E7EF"/>
                </a:solidFill>
              </a:rPr>
              <a:t>Ou </a:t>
            </a:r>
            <a:r>
              <a:rPr lang="fr-BE" sz="4000" dirty="0" err="1">
                <a:solidFill>
                  <a:srgbClr val="F7E7EF"/>
                </a:solidFill>
              </a:rPr>
              <a:t>chita</a:t>
            </a:r>
            <a:r>
              <a:rPr lang="fr-BE" sz="4000" dirty="0">
                <a:solidFill>
                  <a:srgbClr val="F7E7EF"/>
                </a:solidFill>
              </a:rPr>
              <a:t> sou </a:t>
            </a:r>
            <a:r>
              <a:rPr lang="fr-BE" sz="4000" dirty="0" err="1">
                <a:solidFill>
                  <a:srgbClr val="F7E7EF"/>
                </a:solidFill>
              </a:rPr>
              <a:t>twòn</a:t>
            </a:r>
            <a:r>
              <a:rPr lang="fr-BE" sz="4000" dirty="0">
                <a:solidFill>
                  <a:srgbClr val="F7E7EF"/>
                </a:solidFill>
              </a:rPr>
              <a:t> Ou, </a:t>
            </a:r>
            <a:r>
              <a:rPr lang="fr-BE" sz="4000" dirty="0" err="1">
                <a:solidFill>
                  <a:srgbClr val="F7E7EF"/>
                </a:solidFill>
              </a:rPr>
              <a:t>kòtakòt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ak</a:t>
            </a:r>
            <a:r>
              <a:rPr lang="fr-BE" sz="4000" dirty="0">
                <a:solidFill>
                  <a:srgbClr val="F7E7EF"/>
                </a:solidFill>
              </a:rPr>
              <a:t> Papa a,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</a:rPr>
              <a:t>Ou nan mitan sen </a:t>
            </a:r>
            <a:r>
              <a:rPr lang="fr-BE" sz="4000" dirty="0" err="1">
                <a:solidFill>
                  <a:srgbClr val="F7E7EF"/>
                </a:solidFill>
              </a:rPr>
              <a:t>yo</a:t>
            </a:r>
            <a:r>
              <a:rPr lang="fr-BE" sz="4000" dirty="0">
                <a:solidFill>
                  <a:srgbClr val="F7E7EF"/>
                </a:solidFill>
              </a:rPr>
              <a:t>, se nan </a:t>
            </a:r>
            <a:r>
              <a:rPr lang="fr-BE" sz="4000" dirty="0" err="1">
                <a:solidFill>
                  <a:srgbClr val="F7E7EF"/>
                </a:solidFill>
              </a:rPr>
              <a:t>limyè</a:t>
            </a:r>
            <a:r>
              <a:rPr lang="fr-BE" sz="4000" dirty="0">
                <a:solidFill>
                  <a:srgbClr val="F7E7EF"/>
                </a:solidFill>
              </a:rPr>
              <a:t> Ou </a:t>
            </a:r>
            <a:r>
              <a:rPr lang="fr-BE" sz="4000" dirty="0" err="1">
                <a:solidFill>
                  <a:srgbClr val="F7E7EF"/>
                </a:solidFill>
              </a:rPr>
              <a:t>chita</a:t>
            </a:r>
            <a:r>
              <a:rPr lang="fr-BE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015 -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louwe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90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>
                <a:solidFill>
                  <a:srgbClr val="F7E7EF"/>
                </a:solidFill>
              </a:rPr>
              <a:t>6.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</a:rPr>
              <a:t>Tanpri</a:t>
            </a:r>
            <a:r>
              <a:rPr lang="fr-BE" sz="4000" dirty="0">
                <a:solidFill>
                  <a:srgbClr val="F7E7EF"/>
                </a:solidFill>
              </a:rPr>
              <a:t>, </a:t>
            </a:r>
            <a:r>
              <a:rPr lang="fr-BE" sz="4000" dirty="0" err="1">
                <a:solidFill>
                  <a:srgbClr val="F7E7EF"/>
                </a:solidFill>
              </a:rPr>
              <a:t>ak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Lespri</a:t>
            </a:r>
            <a:r>
              <a:rPr lang="fr-BE" sz="4000" dirty="0">
                <a:solidFill>
                  <a:srgbClr val="F7E7EF"/>
                </a:solidFill>
              </a:rPr>
              <a:t> Ou, </a:t>
            </a:r>
            <a:r>
              <a:rPr lang="fr-BE" sz="4000" dirty="0" err="1">
                <a:solidFill>
                  <a:srgbClr val="F7E7EF"/>
                </a:solidFill>
              </a:rPr>
              <a:t>dirije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pitit</a:t>
            </a:r>
            <a:r>
              <a:rPr lang="fr-BE" sz="4000" dirty="0">
                <a:solidFill>
                  <a:srgbClr val="F7E7EF"/>
                </a:solidFill>
              </a:rPr>
              <a:t> Ou ;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</a:rPr>
              <a:t>Tanpri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fè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yo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kado</a:t>
            </a:r>
            <a:r>
              <a:rPr lang="fr-BE" sz="4000" dirty="0">
                <a:solidFill>
                  <a:srgbClr val="F7E7EF"/>
                </a:solidFill>
              </a:rPr>
              <a:t> gras Ou, Papa, </a:t>
            </a:r>
            <a:r>
              <a:rPr lang="fr-BE" sz="4000" dirty="0" err="1">
                <a:solidFill>
                  <a:srgbClr val="F7E7EF"/>
                </a:solidFill>
              </a:rPr>
              <a:t>chak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jou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smtClean="0">
                <a:solidFill>
                  <a:srgbClr val="F7E7EF"/>
                </a:solidFill>
              </a:rPr>
              <a:t>:</a:t>
            </a:r>
            <a:endParaRPr lang="fr-BE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015 -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louwe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6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 err="1">
                <a:solidFill>
                  <a:srgbClr val="F7E7EF"/>
                </a:solidFill>
              </a:rPr>
              <a:t>Depi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jodi</a:t>
            </a:r>
            <a:r>
              <a:rPr lang="fr-BE" sz="4000" dirty="0">
                <a:solidFill>
                  <a:srgbClr val="F7E7EF"/>
                </a:solidFill>
              </a:rPr>
              <a:t> a </a:t>
            </a:r>
            <a:r>
              <a:rPr lang="fr-BE" sz="4000" dirty="0" err="1">
                <a:solidFill>
                  <a:srgbClr val="F7E7EF"/>
                </a:solidFill>
              </a:rPr>
              <a:t>nou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vle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pase</a:t>
            </a:r>
            <a:r>
              <a:rPr lang="fr-BE" sz="4000" dirty="0">
                <a:solidFill>
                  <a:srgbClr val="F7E7EF"/>
                </a:solidFill>
              </a:rPr>
              <a:t> tout </a:t>
            </a:r>
            <a:r>
              <a:rPr lang="fr-BE" sz="4000" dirty="0" err="1">
                <a:solidFill>
                  <a:srgbClr val="F7E7EF"/>
                </a:solidFill>
              </a:rPr>
              <a:t>lavi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nou</a:t>
            </a:r>
            <a:endParaRPr lang="fr-BE" sz="4000" dirty="0">
              <a:solidFill>
                <a:srgbClr val="F7E7EF"/>
              </a:solidFill>
            </a:endParaRPr>
          </a:p>
          <a:p>
            <a:pPr algn="ctr"/>
            <a:r>
              <a:rPr lang="fr-BE" sz="4000" dirty="0">
                <a:solidFill>
                  <a:srgbClr val="F7E7EF"/>
                </a:solidFill>
              </a:rPr>
              <a:t>Pou n </a:t>
            </a:r>
            <a:r>
              <a:rPr lang="fr-BE" sz="4000" dirty="0" err="1">
                <a:solidFill>
                  <a:srgbClr val="F7E7EF"/>
                </a:solidFill>
              </a:rPr>
              <a:t>ap</a:t>
            </a:r>
            <a:r>
              <a:rPr lang="fr-BE" sz="4000" dirty="0">
                <a:solidFill>
                  <a:srgbClr val="F7E7EF"/>
                </a:solidFill>
              </a:rPr>
              <a:t> chante W </a:t>
            </a:r>
            <a:r>
              <a:rPr lang="fr-BE" sz="4000" dirty="0" err="1">
                <a:solidFill>
                  <a:srgbClr val="F7E7EF"/>
                </a:solidFill>
              </a:rPr>
              <a:t>byen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fò</a:t>
            </a:r>
            <a:r>
              <a:rPr lang="fr-BE" sz="4000" dirty="0">
                <a:solidFill>
                  <a:srgbClr val="F7E7EF"/>
                </a:solidFill>
              </a:rPr>
              <a:t>, </a:t>
            </a:r>
            <a:r>
              <a:rPr lang="fr-BE" sz="4000" dirty="0" err="1">
                <a:solidFill>
                  <a:srgbClr val="F7E7EF"/>
                </a:solidFill>
              </a:rPr>
              <a:t>nou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vle</a:t>
            </a:r>
            <a:r>
              <a:rPr lang="fr-BE" sz="4000" dirty="0">
                <a:solidFill>
                  <a:srgbClr val="F7E7EF"/>
                </a:solidFill>
              </a:rPr>
              <a:t> chante </a:t>
            </a:r>
            <a:r>
              <a:rPr lang="fr-BE" sz="4000" dirty="0" err="1">
                <a:solidFill>
                  <a:srgbClr val="F7E7EF"/>
                </a:solidFill>
              </a:rPr>
              <a:t>sajès</a:t>
            </a:r>
            <a:r>
              <a:rPr lang="fr-BE" sz="4000" dirty="0">
                <a:solidFill>
                  <a:srgbClr val="F7E7EF"/>
                </a:solidFill>
              </a:rPr>
              <a:t> Ou.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015 -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louwe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70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louwe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Ou,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adore W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E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ta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chante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im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pou n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lonè</a:t>
            </a:r>
            <a:r>
              <a:rPr lang="fr-BE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015 -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louwe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 err="1">
                <a:solidFill>
                  <a:srgbClr val="F7E7EF"/>
                </a:solidFill>
              </a:rPr>
              <a:t>Letènèl</a:t>
            </a:r>
            <a:r>
              <a:rPr lang="fr-BE" sz="4000" dirty="0">
                <a:solidFill>
                  <a:srgbClr val="F7E7EF"/>
                </a:solidFill>
              </a:rPr>
              <a:t>, </a:t>
            </a:r>
            <a:r>
              <a:rPr lang="fr-BE" sz="4000" dirty="0" err="1">
                <a:solidFill>
                  <a:srgbClr val="F7E7EF"/>
                </a:solidFill>
              </a:rPr>
              <a:t>linivè</a:t>
            </a:r>
            <a:r>
              <a:rPr lang="fr-BE" sz="4000" dirty="0">
                <a:solidFill>
                  <a:srgbClr val="F7E7EF"/>
                </a:solidFill>
              </a:rPr>
              <a:t> adore W </a:t>
            </a:r>
            <a:r>
              <a:rPr lang="fr-BE" sz="4000" dirty="0" err="1">
                <a:solidFill>
                  <a:srgbClr val="F7E7EF"/>
                </a:solidFill>
              </a:rPr>
              <a:t>ak</a:t>
            </a:r>
            <a:r>
              <a:rPr lang="fr-BE" sz="4000" dirty="0">
                <a:solidFill>
                  <a:srgbClr val="F7E7EF"/>
                </a:solidFill>
              </a:rPr>
              <a:t> tout </a:t>
            </a:r>
            <a:r>
              <a:rPr lang="fr-BE" sz="4000" dirty="0" err="1">
                <a:solidFill>
                  <a:srgbClr val="F7E7EF"/>
                </a:solidFill>
              </a:rPr>
              <a:t>kè</a:t>
            </a:r>
            <a:r>
              <a:rPr lang="fr-BE" sz="4000" dirty="0">
                <a:solidFill>
                  <a:srgbClr val="F7E7EF"/>
                </a:solidFill>
              </a:rPr>
              <a:t> li,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</a:rPr>
              <a:t>Kòm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sèl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Kreyatè</a:t>
            </a:r>
            <a:r>
              <a:rPr lang="fr-BE" sz="4000" dirty="0">
                <a:solidFill>
                  <a:srgbClr val="F7E7EF"/>
                </a:solidFill>
              </a:rPr>
              <a:t> li, </a:t>
            </a:r>
            <a:r>
              <a:rPr lang="fr-BE" sz="4000" dirty="0" err="1">
                <a:solidFill>
                  <a:srgbClr val="F7E7EF"/>
                </a:solidFill>
              </a:rPr>
              <a:t>sèl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Chèf</a:t>
            </a:r>
            <a:r>
              <a:rPr lang="fr-BE" sz="4000" dirty="0">
                <a:solidFill>
                  <a:srgbClr val="F7E7EF"/>
                </a:solidFill>
              </a:rPr>
              <a:t> li, </a:t>
            </a:r>
            <a:r>
              <a:rPr lang="fr-BE" sz="4000" dirty="0" err="1">
                <a:solidFill>
                  <a:srgbClr val="F7E7EF"/>
                </a:solidFill>
              </a:rPr>
              <a:t>sèl</a:t>
            </a:r>
            <a:r>
              <a:rPr lang="fr-BE" sz="4000" dirty="0">
                <a:solidFill>
                  <a:srgbClr val="F7E7EF"/>
                </a:solidFill>
              </a:rPr>
              <a:t> Papa li.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015 -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louwe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30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Apot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 sen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 mati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pwofèt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anbasadè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 tout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entèprèt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BE" sz="4000" dirty="0" smtClean="0">
                <a:solidFill>
                  <a:srgbClr val="F7E7EF"/>
                </a:solidFill>
                <a:latin typeface="+mj-lt"/>
              </a:rPr>
              <a:t>…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015 -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louwe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3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>
                <a:solidFill>
                  <a:srgbClr val="F7E7EF"/>
                </a:solidFill>
              </a:rPr>
              <a:t>Tout </a:t>
            </a:r>
            <a:r>
              <a:rPr lang="fr-BE" sz="4000" dirty="0" err="1">
                <a:solidFill>
                  <a:srgbClr val="F7E7EF"/>
                </a:solidFill>
              </a:rPr>
              <a:t>moun</a:t>
            </a:r>
            <a:r>
              <a:rPr lang="fr-BE" sz="4000" dirty="0">
                <a:solidFill>
                  <a:srgbClr val="F7E7EF"/>
                </a:solidFill>
              </a:rPr>
              <a:t> chante </a:t>
            </a:r>
            <a:r>
              <a:rPr lang="fr-BE" sz="4000" dirty="0" err="1">
                <a:solidFill>
                  <a:srgbClr val="F7E7EF"/>
                </a:solidFill>
              </a:rPr>
              <a:t>fòs</a:t>
            </a:r>
            <a:r>
              <a:rPr lang="fr-BE" sz="4000" dirty="0">
                <a:solidFill>
                  <a:srgbClr val="F7E7EF"/>
                </a:solidFill>
              </a:rPr>
              <a:t> Ou, </a:t>
            </a:r>
            <a:r>
              <a:rPr lang="fr-BE" sz="4000" dirty="0" err="1">
                <a:solidFill>
                  <a:srgbClr val="F7E7EF"/>
                </a:solidFill>
              </a:rPr>
              <a:t>yo</a:t>
            </a:r>
            <a:r>
              <a:rPr lang="fr-BE" sz="4000" dirty="0">
                <a:solidFill>
                  <a:srgbClr val="F7E7EF"/>
                </a:solidFill>
              </a:rPr>
              <a:t> chante jan Ou </a:t>
            </a:r>
            <a:r>
              <a:rPr lang="fr-BE" sz="4000" dirty="0" err="1">
                <a:solidFill>
                  <a:srgbClr val="F7E7EF"/>
                </a:solidFill>
              </a:rPr>
              <a:t>fidèl</a:t>
            </a:r>
            <a:r>
              <a:rPr lang="fr-BE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</a:rPr>
              <a:t>Yo</a:t>
            </a:r>
            <a:r>
              <a:rPr lang="fr-BE" sz="4000" dirty="0">
                <a:solidFill>
                  <a:srgbClr val="F7E7EF"/>
                </a:solidFill>
              </a:rPr>
              <a:t> tout di jan Ou bon, jan </a:t>
            </a:r>
            <a:r>
              <a:rPr lang="fr-BE" sz="4000" dirty="0" err="1">
                <a:solidFill>
                  <a:srgbClr val="F7E7EF"/>
                </a:solidFill>
              </a:rPr>
              <a:t>sajès</a:t>
            </a:r>
            <a:r>
              <a:rPr lang="fr-BE" sz="4000" dirty="0">
                <a:solidFill>
                  <a:srgbClr val="F7E7EF"/>
                </a:solidFill>
              </a:rPr>
              <a:t> Ou </a:t>
            </a:r>
            <a:r>
              <a:rPr lang="fr-BE" sz="4000" dirty="0" err="1">
                <a:solidFill>
                  <a:srgbClr val="F7E7EF"/>
                </a:solidFill>
              </a:rPr>
              <a:t>etènèl</a:t>
            </a:r>
            <a:r>
              <a:rPr lang="fr-BE" sz="4000" dirty="0">
                <a:solidFill>
                  <a:srgbClr val="F7E7EF"/>
                </a:solidFill>
              </a:rPr>
              <a:t>…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015 -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louwe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7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>
                <a:solidFill>
                  <a:srgbClr val="F7E7EF"/>
                </a:solidFill>
              </a:rPr>
              <a:t>3. 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</a:rPr>
              <a:t>Tout </a:t>
            </a:r>
            <a:r>
              <a:rPr lang="fr-BE" sz="4000" dirty="0" err="1">
                <a:solidFill>
                  <a:srgbClr val="F7E7EF"/>
                </a:solidFill>
              </a:rPr>
              <a:t>moun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egzalte</a:t>
            </a:r>
            <a:r>
              <a:rPr lang="fr-BE" sz="4000" dirty="0">
                <a:solidFill>
                  <a:srgbClr val="F7E7EF"/>
                </a:solidFill>
              </a:rPr>
              <a:t> Non W, </a:t>
            </a:r>
            <a:r>
              <a:rPr lang="fr-BE" sz="4000" dirty="0" err="1">
                <a:solidFill>
                  <a:srgbClr val="F7E7EF"/>
                </a:solidFill>
              </a:rPr>
              <a:t>Bondye</a:t>
            </a:r>
            <a:r>
              <a:rPr lang="fr-BE" sz="4000" dirty="0">
                <a:solidFill>
                  <a:srgbClr val="F7E7EF"/>
                </a:solidFill>
              </a:rPr>
              <a:t>, </a:t>
            </a:r>
            <a:r>
              <a:rPr lang="fr-BE" sz="4000" dirty="0" err="1">
                <a:solidFill>
                  <a:srgbClr val="F7E7EF"/>
                </a:solidFill>
              </a:rPr>
              <a:t>gran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Kreyatè</a:t>
            </a:r>
            <a:r>
              <a:rPr lang="fr-BE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</a:rPr>
              <a:t>Pandan</a:t>
            </a:r>
            <a:r>
              <a:rPr lang="fr-BE" sz="4000" dirty="0">
                <a:solidFill>
                  <a:srgbClr val="F7E7EF"/>
                </a:solidFill>
              </a:rPr>
              <a:t> y </a:t>
            </a:r>
            <a:r>
              <a:rPr lang="fr-BE" sz="4000" dirty="0" err="1">
                <a:solidFill>
                  <a:srgbClr val="F7E7EF"/>
                </a:solidFill>
              </a:rPr>
              <a:t>ap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selebre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Lespri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Konsolatè</a:t>
            </a:r>
            <a:r>
              <a:rPr lang="fr-BE" sz="4000" dirty="0" smtClean="0">
                <a:solidFill>
                  <a:srgbClr val="F7E7EF"/>
                </a:solidFill>
              </a:rPr>
              <a:t>.</a:t>
            </a:r>
            <a:endParaRPr lang="fr-BE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015 -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louwe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2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 err="1">
                <a:solidFill>
                  <a:srgbClr val="F7E7EF"/>
                </a:solidFill>
              </a:rPr>
              <a:t>Louwanj</a:t>
            </a:r>
            <a:r>
              <a:rPr lang="fr-BE" sz="4000" dirty="0">
                <a:solidFill>
                  <a:srgbClr val="F7E7EF"/>
                </a:solidFill>
              </a:rPr>
              <a:t> pou Ou, </a:t>
            </a:r>
            <a:r>
              <a:rPr lang="fr-BE" sz="4000" dirty="0" err="1">
                <a:solidFill>
                  <a:srgbClr val="F7E7EF"/>
                </a:solidFill>
              </a:rPr>
              <a:t>Jezi</a:t>
            </a:r>
            <a:r>
              <a:rPr lang="fr-BE" sz="4000" dirty="0">
                <a:solidFill>
                  <a:srgbClr val="F7E7EF"/>
                </a:solidFill>
              </a:rPr>
              <a:t>, Ou se </a:t>
            </a:r>
            <a:r>
              <a:rPr lang="fr-BE" sz="4000" dirty="0" err="1">
                <a:solidFill>
                  <a:srgbClr val="F7E7EF"/>
                </a:solidFill>
              </a:rPr>
              <a:t>sèl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Redanmtè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nou</a:t>
            </a:r>
            <a:r>
              <a:rPr lang="fr-BE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</a:rPr>
              <a:t>Pou </a:t>
            </a:r>
            <a:r>
              <a:rPr lang="fr-BE" sz="4000" dirty="0" err="1">
                <a:solidFill>
                  <a:srgbClr val="F7E7EF"/>
                </a:solidFill>
              </a:rPr>
              <a:t>nou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fè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yonn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ak</a:t>
            </a:r>
            <a:r>
              <a:rPr lang="fr-BE" sz="4000" dirty="0">
                <a:solidFill>
                  <a:srgbClr val="F7E7EF"/>
                </a:solidFill>
              </a:rPr>
              <a:t> Ou, Ou </a:t>
            </a:r>
            <a:r>
              <a:rPr lang="fr-BE" sz="4000" dirty="0" err="1">
                <a:solidFill>
                  <a:srgbClr val="F7E7EF"/>
                </a:solidFill>
              </a:rPr>
              <a:t>vini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tounen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frè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nou</a:t>
            </a:r>
            <a:r>
              <a:rPr lang="fr-BE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015 -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louwe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35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>
                <a:solidFill>
                  <a:srgbClr val="F7E7EF"/>
                </a:solidFill>
              </a:rPr>
              <a:t>4.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</a:rPr>
              <a:t>Jezi</a:t>
            </a:r>
            <a:r>
              <a:rPr lang="fr-BE" sz="4000" dirty="0">
                <a:solidFill>
                  <a:srgbClr val="F7E7EF"/>
                </a:solidFill>
              </a:rPr>
              <a:t> W </a:t>
            </a:r>
            <a:r>
              <a:rPr lang="fr-BE" sz="4000" dirty="0" err="1">
                <a:solidFill>
                  <a:srgbClr val="F7E7EF"/>
                </a:solidFill>
              </a:rPr>
              <a:t>kite</a:t>
            </a:r>
            <a:r>
              <a:rPr lang="fr-BE" sz="4000" dirty="0">
                <a:solidFill>
                  <a:srgbClr val="F7E7EF"/>
                </a:solidFill>
              </a:rPr>
              <a:t> tout </a:t>
            </a:r>
            <a:r>
              <a:rPr lang="fr-BE" sz="4000" dirty="0" err="1">
                <a:solidFill>
                  <a:srgbClr val="F7E7EF"/>
                </a:solidFill>
              </a:rPr>
              <a:t>glwa</a:t>
            </a:r>
            <a:r>
              <a:rPr lang="fr-BE" sz="4000" dirty="0">
                <a:solidFill>
                  <a:srgbClr val="F7E7EF"/>
                </a:solidFill>
              </a:rPr>
              <a:t>, Ou, </a:t>
            </a:r>
            <a:r>
              <a:rPr lang="fr-BE" sz="4000" dirty="0" err="1">
                <a:solidFill>
                  <a:srgbClr val="F7E7EF"/>
                </a:solidFill>
              </a:rPr>
              <a:t>ki</a:t>
            </a:r>
            <a:r>
              <a:rPr lang="fr-BE" sz="4000" dirty="0">
                <a:solidFill>
                  <a:srgbClr val="F7E7EF"/>
                </a:solidFill>
              </a:rPr>
              <a:t> se Wa tout </a:t>
            </a:r>
            <a:r>
              <a:rPr lang="fr-BE" sz="4000" dirty="0" err="1">
                <a:solidFill>
                  <a:srgbClr val="F7E7EF"/>
                </a:solidFill>
              </a:rPr>
              <a:t>wa</a:t>
            </a:r>
            <a:r>
              <a:rPr lang="fr-BE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</a:rPr>
              <a:t>Jis</a:t>
            </a:r>
            <a:r>
              <a:rPr lang="fr-BE" sz="4000" dirty="0">
                <a:solidFill>
                  <a:srgbClr val="F7E7EF"/>
                </a:solidFill>
              </a:rPr>
              <a:t> Ou </a:t>
            </a:r>
            <a:r>
              <a:rPr lang="fr-BE" sz="4000" dirty="0" err="1">
                <a:solidFill>
                  <a:srgbClr val="F7E7EF"/>
                </a:solidFill>
              </a:rPr>
              <a:t>konnen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lanmò</a:t>
            </a:r>
            <a:r>
              <a:rPr lang="fr-BE" sz="4000" dirty="0">
                <a:solidFill>
                  <a:srgbClr val="F7E7EF"/>
                </a:solidFill>
              </a:rPr>
              <a:t>, </a:t>
            </a:r>
            <a:r>
              <a:rPr lang="fr-BE" sz="4000" dirty="0" err="1">
                <a:solidFill>
                  <a:srgbClr val="F7E7EF"/>
                </a:solidFill>
              </a:rPr>
              <a:t>yo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kloure</a:t>
            </a:r>
            <a:r>
              <a:rPr lang="fr-BE" sz="4000" dirty="0">
                <a:solidFill>
                  <a:srgbClr val="F7E7EF"/>
                </a:solidFill>
              </a:rPr>
              <a:t> W sou </a:t>
            </a:r>
            <a:r>
              <a:rPr lang="fr-BE" sz="4000" dirty="0" err="1">
                <a:solidFill>
                  <a:srgbClr val="F7E7EF"/>
                </a:solidFill>
              </a:rPr>
              <a:t>yon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bwa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smtClean="0">
                <a:solidFill>
                  <a:srgbClr val="F7E7EF"/>
                </a:solidFill>
              </a:rPr>
              <a:t>;</a:t>
            </a:r>
            <a:endParaRPr lang="fr-BE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015 -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louwe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29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>
                <a:solidFill>
                  <a:srgbClr val="F7E7EF"/>
                </a:solidFill>
              </a:rPr>
              <a:t>Men, </a:t>
            </a:r>
            <a:r>
              <a:rPr lang="fr-BE" sz="4000" dirty="0" err="1">
                <a:solidFill>
                  <a:srgbClr val="F7E7EF"/>
                </a:solidFill>
              </a:rPr>
              <a:t>lè</a:t>
            </a:r>
            <a:r>
              <a:rPr lang="fr-BE" sz="4000" dirty="0">
                <a:solidFill>
                  <a:srgbClr val="F7E7EF"/>
                </a:solidFill>
              </a:rPr>
              <a:t> Ou </a:t>
            </a:r>
            <a:r>
              <a:rPr lang="fr-BE" sz="4000" dirty="0" err="1">
                <a:solidFill>
                  <a:srgbClr val="F7E7EF"/>
                </a:solidFill>
              </a:rPr>
              <a:t>gen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viktwa</a:t>
            </a:r>
            <a:r>
              <a:rPr lang="fr-BE" sz="4000" dirty="0">
                <a:solidFill>
                  <a:srgbClr val="F7E7EF"/>
                </a:solidFill>
              </a:rPr>
              <a:t> sou </a:t>
            </a:r>
            <a:r>
              <a:rPr lang="fr-BE" sz="4000" dirty="0" err="1">
                <a:solidFill>
                  <a:srgbClr val="F7E7EF"/>
                </a:solidFill>
              </a:rPr>
              <a:t>lanmò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kriminèl</a:t>
            </a:r>
            <a:r>
              <a:rPr lang="fr-BE" sz="4000" dirty="0">
                <a:solidFill>
                  <a:srgbClr val="F7E7EF"/>
                </a:solidFill>
              </a:rPr>
              <a:t> sa,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</a:rPr>
              <a:t>Ou </a:t>
            </a:r>
            <a:r>
              <a:rPr lang="fr-BE" sz="4000" dirty="0" err="1">
                <a:solidFill>
                  <a:srgbClr val="F7E7EF"/>
                </a:solidFill>
              </a:rPr>
              <a:t>rantre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kòm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venkè</a:t>
            </a:r>
            <a:r>
              <a:rPr lang="fr-BE" sz="4000" dirty="0">
                <a:solidFill>
                  <a:srgbClr val="F7E7EF"/>
                </a:solidFill>
              </a:rPr>
              <a:t> nan </a:t>
            </a:r>
            <a:r>
              <a:rPr lang="fr-BE" sz="4000" dirty="0" err="1">
                <a:solidFill>
                  <a:srgbClr val="F7E7EF"/>
                </a:solidFill>
              </a:rPr>
              <a:t>bèl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glwa</a:t>
            </a:r>
            <a:r>
              <a:rPr lang="fr-BE" sz="4000" dirty="0">
                <a:solidFill>
                  <a:srgbClr val="F7E7EF"/>
                </a:solidFill>
              </a:rPr>
              <a:t> </a:t>
            </a:r>
            <a:r>
              <a:rPr lang="fr-BE" sz="4000" dirty="0" err="1">
                <a:solidFill>
                  <a:srgbClr val="F7E7EF"/>
                </a:solidFill>
              </a:rPr>
              <a:t>etènèl</a:t>
            </a:r>
            <a:r>
              <a:rPr lang="fr-BE" sz="4000" dirty="0">
                <a:solidFill>
                  <a:srgbClr val="F7E7EF"/>
                </a:solidFill>
              </a:rPr>
              <a:t> la.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015 -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louwe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4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1544</TotalTime>
  <Words>412</Words>
  <Application>Microsoft Office PowerPoint</Application>
  <PresentationFormat>On-screen Show (4:3)</PresentationFormat>
  <Paragraphs>63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301</cp:revision>
  <dcterms:created xsi:type="dcterms:W3CDTF">2009-05-04T14:08:13Z</dcterms:created>
  <dcterms:modified xsi:type="dcterms:W3CDTF">2018-12-05T23:42:49Z</dcterms:modified>
</cp:coreProperties>
</file>