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 err="1">
                <a:solidFill>
                  <a:srgbClr val="F7E7EF"/>
                </a:solidFill>
              </a:rPr>
              <a:t>Fè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silans</a:t>
            </a:r>
            <a:r>
              <a:rPr lang="fr-FR" sz="4400" b="1" dirty="0">
                <a:solidFill>
                  <a:srgbClr val="F7E7EF"/>
                </a:solidFill>
              </a:rPr>
              <a:t> ! </a:t>
            </a:r>
            <a:r>
              <a:rPr lang="fr-FR" sz="4400" b="1" dirty="0" err="1">
                <a:solidFill>
                  <a:srgbClr val="F7E7EF"/>
                </a:solidFill>
              </a:rPr>
              <a:t>Fè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silans</a:t>
            </a:r>
            <a:r>
              <a:rPr lang="fr-FR" sz="4400" b="1" dirty="0">
                <a:solidFill>
                  <a:srgbClr val="F7E7EF"/>
                </a:solidFill>
              </a:rPr>
              <a:t> !</a:t>
            </a:r>
          </a:p>
          <a:p>
            <a:r>
              <a:rPr lang="fr-FR" sz="4400" i="1" dirty="0">
                <a:solidFill>
                  <a:srgbClr val="F7E7EF"/>
                </a:solidFill>
              </a:rPr>
              <a:t>1 Wa 19.12, 13</a:t>
            </a:r>
            <a:endParaRPr lang="fr-FR" sz="4400" i="1" dirty="0">
              <a:solidFill>
                <a:srgbClr val="FFFFF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N°014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mizikal</a:t>
            </a:r>
            <a:r>
              <a:rPr lang="fr-FR" sz="1200" dirty="0">
                <a:solidFill>
                  <a:srgbClr val="B2B2B2"/>
                </a:solidFill>
              </a:rPr>
              <a:t> : Silence ! Silence !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Lespri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ak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>
                <a:solidFill>
                  <a:srgbClr val="B2B2B2"/>
                </a:solidFill>
              </a:rPr>
              <a:t>Lavi, </a:t>
            </a:r>
            <a:r>
              <a:rPr lang="fr-FR" sz="1200" dirty="0" err="1">
                <a:solidFill>
                  <a:srgbClr val="B2B2B2"/>
                </a:solidFill>
              </a:rPr>
              <a:t>adap</a:t>
            </a:r>
            <a:r>
              <a:rPr lang="fr-FR" sz="1200" dirty="0">
                <a:solidFill>
                  <a:srgbClr val="B2B2B2"/>
                </a:solidFill>
              </a:rPr>
              <a:t>. – Paul </a:t>
            </a:r>
            <a:r>
              <a:rPr lang="fr-FR" sz="1200" dirty="0" err="1">
                <a:solidFill>
                  <a:srgbClr val="B2B2B2"/>
                </a:solidFill>
              </a:rPr>
              <a:t>Badaut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William Howard </a:t>
            </a:r>
            <a:r>
              <a:rPr lang="fr-FR" sz="1200" dirty="0" err="1">
                <a:solidFill>
                  <a:srgbClr val="B2B2B2"/>
                </a:solidFill>
              </a:rPr>
              <a:t>Doane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014 - </a:t>
            </a:r>
            <a:r>
              <a:rPr lang="fr-FR" b="1" dirty="0" err="1">
                <a:solidFill>
                  <a:schemeClr val="accent2"/>
                </a:solidFill>
              </a:rPr>
              <a:t>Fè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silans</a:t>
            </a:r>
            <a:r>
              <a:rPr lang="fr-FR" b="1" dirty="0">
                <a:solidFill>
                  <a:schemeClr val="accent2"/>
                </a:solidFill>
              </a:rPr>
              <a:t> ! </a:t>
            </a:r>
            <a:r>
              <a:rPr lang="fr-FR" b="1" dirty="0" err="1">
                <a:solidFill>
                  <a:schemeClr val="accent2"/>
                </a:solidFill>
              </a:rPr>
              <a:t>Fè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silans</a:t>
            </a:r>
            <a:r>
              <a:rPr lang="fr-FR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BE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silans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!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silans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Majeste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a la.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Silans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prezans</a:t>
            </a:r>
            <a:endParaRPr lang="fr-BE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Kreyatè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a.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014 - </a:t>
            </a:r>
            <a:r>
              <a:rPr lang="fr-FR" b="1" dirty="0" err="1">
                <a:solidFill>
                  <a:schemeClr val="accent2"/>
                </a:solidFill>
              </a:rPr>
              <a:t>Fè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silans</a:t>
            </a:r>
            <a:r>
              <a:rPr lang="fr-FR" b="1" dirty="0">
                <a:solidFill>
                  <a:schemeClr val="accent2"/>
                </a:solidFill>
              </a:rPr>
              <a:t> ! </a:t>
            </a:r>
            <a:r>
              <a:rPr lang="fr-FR" b="1" dirty="0" err="1">
                <a:solidFill>
                  <a:schemeClr val="accent2"/>
                </a:solidFill>
              </a:rPr>
              <a:t>Fè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silans</a:t>
            </a:r>
            <a:r>
              <a:rPr lang="fr-FR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silans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! Men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pwostène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  <a:latin typeface="+mj-lt"/>
              </a:rPr>
              <a:t>“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”, n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kriye</a:t>
            </a:r>
            <a:endParaRPr lang="fr-BE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n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adore.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014 - </a:t>
            </a:r>
            <a:r>
              <a:rPr lang="fr-FR" b="1" dirty="0" err="1">
                <a:solidFill>
                  <a:schemeClr val="accent2"/>
                </a:solidFill>
              </a:rPr>
              <a:t>Fè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silans</a:t>
            </a:r>
            <a:r>
              <a:rPr lang="fr-FR" b="1" dirty="0">
                <a:solidFill>
                  <a:schemeClr val="accent2"/>
                </a:solidFill>
              </a:rPr>
              <a:t> ! </a:t>
            </a:r>
            <a:r>
              <a:rPr lang="fr-FR" b="1" dirty="0" err="1">
                <a:solidFill>
                  <a:schemeClr val="accent2"/>
                </a:solidFill>
              </a:rPr>
              <a:t>Fè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silans</a:t>
            </a:r>
            <a:r>
              <a:rPr lang="fr-FR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35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silans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silans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limyè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senbòl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egzistans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Souf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014 - </a:t>
            </a:r>
            <a:r>
              <a:rPr lang="fr-FR" b="1" dirty="0" err="1">
                <a:solidFill>
                  <a:schemeClr val="accent2"/>
                </a:solidFill>
              </a:rPr>
              <a:t>Fè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silans</a:t>
            </a:r>
            <a:r>
              <a:rPr lang="fr-FR" b="1" dirty="0">
                <a:solidFill>
                  <a:schemeClr val="accent2"/>
                </a:solidFill>
              </a:rPr>
              <a:t> ! </a:t>
            </a:r>
            <a:r>
              <a:rPr lang="fr-FR" b="1" dirty="0" err="1">
                <a:solidFill>
                  <a:schemeClr val="accent2"/>
                </a:solidFill>
              </a:rPr>
              <a:t>Fè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silans</a:t>
            </a:r>
            <a:r>
              <a:rPr lang="fr-FR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74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silans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! Men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pwostène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  <a:latin typeface="+mj-lt"/>
              </a:rPr>
              <a:t>“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”, n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kriye</a:t>
            </a:r>
            <a:endParaRPr lang="fr-BE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n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adore.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014 - </a:t>
            </a:r>
            <a:r>
              <a:rPr lang="fr-FR" b="1" dirty="0" err="1">
                <a:solidFill>
                  <a:schemeClr val="accent2"/>
                </a:solidFill>
              </a:rPr>
              <a:t>Fè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silans</a:t>
            </a:r>
            <a:r>
              <a:rPr lang="fr-FR" b="1" dirty="0">
                <a:solidFill>
                  <a:schemeClr val="accent2"/>
                </a:solidFill>
              </a:rPr>
              <a:t> ! </a:t>
            </a:r>
            <a:r>
              <a:rPr lang="fr-FR" b="1" dirty="0" err="1">
                <a:solidFill>
                  <a:schemeClr val="accent2"/>
                </a:solidFill>
              </a:rPr>
              <a:t>Fè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silans</a:t>
            </a:r>
            <a:r>
              <a:rPr lang="fr-FR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56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silans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silans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Tanp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transfòme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prezans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Konsyans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sennte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014 - </a:t>
            </a:r>
            <a:r>
              <a:rPr lang="fr-FR" b="1" dirty="0" err="1">
                <a:solidFill>
                  <a:schemeClr val="accent2"/>
                </a:solidFill>
              </a:rPr>
              <a:t>Fè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silans</a:t>
            </a:r>
            <a:r>
              <a:rPr lang="fr-FR" b="1" dirty="0">
                <a:solidFill>
                  <a:schemeClr val="accent2"/>
                </a:solidFill>
              </a:rPr>
              <a:t> ! </a:t>
            </a:r>
            <a:r>
              <a:rPr lang="fr-FR" b="1" dirty="0" err="1">
                <a:solidFill>
                  <a:schemeClr val="accent2"/>
                </a:solidFill>
              </a:rPr>
              <a:t>Fè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silans</a:t>
            </a:r>
            <a:r>
              <a:rPr lang="fr-FR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74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silans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! Men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pwostène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  <a:latin typeface="+mj-lt"/>
              </a:rPr>
              <a:t>“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”, n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kriye</a:t>
            </a:r>
            <a:endParaRPr lang="fr-BE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n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adore.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014 - </a:t>
            </a:r>
            <a:r>
              <a:rPr lang="fr-FR" b="1" dirty="0" err="1">
                <a:solidFill>
                  <a:schemeClr val="accent2"/>
                </a:solidFill>
              </a:rPr>
              <a:t>Fè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silans</a:t>
            </a:r>
            <a:r>
              <a:rPr lang="fr-FR" b="1" dirty="0">
                <a:solidFill>
                  <a:schemeClr val="accent2"/>
                </a:solidFill>
              </a:rPr>
              <a:t> ! </a:t>
            </a:r>
            <a:r>
              <a:rPr lang="fr-FR" b="1" dirty="0" err="1">
                <a:solidFill>
                  <a:schemeClr val="accent2"/>
                </a:solidFill>
              </a:rPr>
              <a:t>Fè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silans</a:t>
            </a:r>
            <a:r>
              <a:rPr lang="fr-FR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27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silans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silans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deklare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“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alejans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…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.”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014 - </a:t>
            </a:r>
            <a:r>
              <a:rPr lang="fr-FR" b="1" dirty="0" err="1">
                <a:solidFill>
                  <a:schemeClr val="accent2"/>
                </a:solidFill>
              </a:rPr>
              <a:t>Fè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silans</a:t>
            </a:r>
            <a:r>
              <a:rPr lang="fr-FR" b="1" dirty="0">
                <a:solidFill>
                  <a:schemeClr val="accent2"/>
                </a:solidFill>
              </a:rPr>
              <a:t> ! </a:t>
            </a:r>
            <a:r>
              <a:rPr lang="fr-FR" b="1" dirty="0" err="1">
                <a:solidFill>
                  <a:schemeClr val="accent2"/>
                </a:solidFill>
              </a:rPr>
              <a:t>Fè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silans</a:t>
            </a:r>
            <a:r>
              <a:rPr lang="fr-FR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4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silans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! Men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pwostène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  <a:latin typeface="+mj-lt"/>
              </a:rPr>
              <a:t>“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”, n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kriye</a:t>
            </a:r>
            <a:endParaRPr lang="fr-BE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n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adore.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014 - </a:t>
            </a:r>
            <a:r>
              <a:rPr lang="fr-FR" b="1" dirty="0" err="1">
                <a:solidFill>
                  <a:schemeClr val="accent2"/>
                </a:solidFill>
              </a:rPr>
              <a:t>Fè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silans</a:t>
            </a:r>
            <a:r>
              <a:rPr lang="fr-FR" b="1" dirty="0">
                <a:solidFill>
                  <a:schemeClr val="accent2"/>
                </a:solidFill>
              </a:rPr>
              <a:t> ! </a:t>
            </a:r>
            <a:r>
              <a:rPr lang="fr-FR" b="1" dirty="0" err="1">
                <a:solidFill>
                  <a:schemeClr val="accent2"/>
                </a:solidFill>
              </a:rPr>
              <a:t>Fè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silans</a:t>
            </a:r>
            <a:r>
              <a:rPr lang="fr-FR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81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1540</TotalTime>
  <Words>294</Words>
  <Application>Microsoft Office PowerPoint</Application>
  <PresentationFormat>On-screen Show (4:3)</PresentationFormat>
  <Paragraphs>64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301</cp:revision>
  <dcterms:created xsi:type="dcterms:W3CDTF">2009-05-04T14:08:13Z</dcterms:created>
  <dcterms:modified xsi:type="dcterms:W3CDTF">2018-12-05T23:41:49Z</dcterms:modified>
</cp:coreProperties>
</file>