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Devan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koube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ba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Neyemi</a:t>
            </a:r>
            <a:r>
              <a:rPr lang="fr-FR" sz="4400" i="1" dirty="0">
                <a:solidFill>
                  <a:srgbClr val="F7E7EF"/>
                </a:solidFill>
              </a:rPr>
              <a:t> 9.6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Devant le Seigneur…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M. Reymond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Samuel </a:t>
            </a:r>
            <a:r>
              <a:rPr lang="fr-FR" sz="1200" dirty="0" err="1">
                <a:solidFill>
                  <a:srgbClr val="B2B2B2"/>
                </a:solidFill>
              </a:rPr>
              <a:t>Webbe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013 - </a:t>
            </a:r>
            <a:r>
              <a:rPr lang="fr-FR" b="1" dirty="0" err="1">
                <a:solidFill>
                  <a:schemeClr val="accent2"/>
                </a:solidFill>
              </a:rPr>
              <a:t>Devan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koube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koube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Li se Wa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n, Li se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Adore Li pou tout sa L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013 - </a:t>
            </a:r>
            <a:r>
              <a:rPr lang="fr-FR" b="1" dirty="0" err="1">
                <a:solidFill>
                  <a:schemeClr val="accent2"/>
                </a:solidFill>
              </a:rPr>
              <a:t>Devan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koube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sa k sou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Vibre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013 - </a:t>
            </a:r>
            <a:r>
              <a:rPr lang="fr-FR" b="1" dirty="0" err="1">
                <a:solidFill>
                  <a:schemeClr val="accent2"/>
                </a:solidFill>
              </a:rPr>
              <a:t>Devan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koube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koube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Li se Wa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se Li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E adore Li 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013 - </a:t>
            </a:r>
            <a:r>
              <a:rPr lang="fr-FR" b="1" dirty="0" err="1">
                <a:solidFill>
                  <a:schemeClr val="accent2"/>
                </a:solidFill>
              </a:rPr>
              <a:t>Devan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koube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150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296</cp:revision>
  <dcterms:created xsi:type="dcterms:W3CDTF">2009-05-04T14:08:13Z</dcterms:created>
  <dcterms:modified xsi:type="dcterms:W3CDTF">2018-12-05T23:41:32Z</dcterms:modified>
</cp:coreProperties>
</file>