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04" r:id="rId2"/>
    <p:sldId id="305" r:id="rId3"/>
    <p:sldId id="306" r:id="rId4"/>
    <p:sldId id="307" r:id="rId5"/>
    <p:sldId id="308" r:id="rId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Koute</a:t>
            </a:r>
            <a:r>
              <a:rPr lang="fr-FR" sz="4400" b="1" dirty="0">
                <a:solidFill>
                  <a:srgbClr val="F7E7EF"/>
                </a:solidFill>
              </a:rPr>
              <a:t>, </a:t>
            </a:r>
            <a:r>
              <a:rPr lang="fr-FR" sz="4400" b="1" dirty="0" err="1">
                <a:solidFill>
                  <a:srgbClr val="F7E7EF"/>
                </a:solidFill>
              </a:rPr>
              <a:t>Izrayèl</a:t>
            </a:r>
            <a:endParaRPr lang="fr-FR" sz="4400" b="1" dirty="0">
              <a:solidFill>
                <a:srgbClr val="F7E7EF"/>
              </a:solidFill>
            </a:endParaRPr>
          </a:p>
          <a:p>
            <a:r>
              <a:rPr lang="fr-FR" sz="4400" i="1" dirty="0" err="1">
                <a:solidFill>
                  <a:srgbClr val="F7E7EF"/>
                </a:solidFill>
              </a:rPr>
              <a:t>Detewonòm</a:t>
            </a:r>
            <a:r>
              <a:rPr lang="fr-FR" sz="4400" i="1">
                <a:solidFill>
                  <a:srgbClr val="F7E7EF"/>
                </a:solidFill>
              </a:rPr>
              <a:t> </a:t>
            </a:r>
            <a:r>
              <a:rPr lang="fr-FR" sz="4400" i="1" smtClean="0">
                <a:solidFill>
                  <a:srgbClr val="F7E7EF"/>
                </a:solidFill>
              </a:rPr>
              <a:t>6.4 ; Mak </a:t>
            </a:r>
            <a:r>
              <a:rPr lang="fr-FR" sz="4400" i="1" dirty="0">
                <a:solidFill>
                  <a:srgbClr val="F7E7EF"/>
                </a:solidFill>
              </a:rPr>
              <a:t>12.29</a:t>
            </a:r>
            <a:endParaRPr lang="fr-FR" sz="4400" i="1" dirty="0">
              <a:solidFill>
                <a:srgbClr val="FFFFF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N°012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Sh’ma</a:t>
            </a:r>
            <a:r>
              <a:rPr lang="fr-FR" sz="1200" dirty="0">
                <a:solidFill>
                  <a:srgbClr val="B2B2B2"/>
                </a:solidFill>
              </a:rPr>
              <a:t> Israël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Jwif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Melodi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ebrayik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012 - </a:t>
            </a:r>
            <a:r>
              <a:rPr lang="fr-FR" b="1" dirty="0" err="1">
                <a:solidFill>
                  <a:schemeClr val="accent2"/>
                </a:solidFill>
              </a:rPr>
              <a:t>Koute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Izrayèl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Koute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Izrayèl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Non L se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Letènèl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Koute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Izrayèl</a:t>
            </a:r>
            <a:r>
              <a:rPr lang="fr-BE" sz="4000" dirty="0" smtClean="0">
                <a:solidFill>
                  <a:srgbClr val="F7E7EF"/>
                </a:solidFill>
                <a:latin typeface="+mj-lt"/>
              </a:rPr>
              <a:t>,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012 - </a:t>
            </a:r>
            <a:r>
              <a:rPr lang="fr-FR" b="1" dirty="0" err="1">
                <a:solidFill>
                  <a:schemeClr val="accent2"/>
                </a:solidFill>
              </a:rPr>
              <a:t>Koute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Izrayèl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 err="1">
                <a:solidFill>
                  <a:srgbClr val="F7E7EF"/>
                </a:solidFill>
              </a:rPr>
              <a:t>Yon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sèl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Bondye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ki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genyen</a:t>
            </a:r>
            <a:r>
              <a:rPr lang="fr-BE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</a:rPr>
              <a:t>Non L se </a:t>
            </a:r>
            <a:r>
              <a:rPr lang="fr-BE" sz="4000" dirty="0" err="1">
                <a:solidFill>
                  <a:srgbClr val="F7E7EF"/>
                </a:solidFill>
              </a:rPr>
              <a:t>Letènèl</a:t>
            </a:r>
            <a:r>
              <a:rPr lang="fr-BE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</a:rPr>
              <a:t>Koute</a:t>
            </a:r>
            <a:r>
              <a:rPr lang="fr-BE" sz="4000" dirty="0">
                <a:solidFill>
                  <a:srgbClr val="F7E7EF"/>
                </a:solidFill>
              </a:rPr>
              <a:t>, </a:t>
            </a:r>
            <a:r>
              <a:rPr lang="fr-BE" sz="4000" dirty="0" err="1">
                <a:solidFill>
                  <a:srgbClr val="F7E7EF"/>
                </a:solidFill>
              </a:rPr>
              <a:t>Izrayèl</a:t>
            </a:r>
            <a:r>
              <a:rPr lang="fr-BE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</a:rPr>
              <a:t>Yon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sèl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Bondye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ki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genyen</a:t>
            </a:r>
            <a:r>
              <a:rPr lang="fr-BE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</a:rPr>
              <a:t>Non L se </a:t>
            </a:r>
            <a:r>
              <a:rPr lang="fr-BE" sz="4000" dirty="0" err="1">
                <a:solidFill>
                  <a:srgbClr val="F7E7EF"/>
                </a:solidFill>
              </a:rPr>
              <a:t>Letènèl</a:t>
            </a:r>
            <a:r>
              <a:rPr lang="fr-BE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012 - </a:t>
            </a:r>
            <a:r>
              <a:rPr lang="fr-FR" b="1" dirty="0" err="1">
                <a:solidFill>
                  <a:schemeClr val="accent2"/>
                </a:solidFill>
              </a:rPr>
              <a:t>Koute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Izrayèl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69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>
                <a:solidFill>
                  <a:srgbClr val="F7E7EF"/>
                </a:solidFill>
              </a:rPr>
              <a:t>2. 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</a:rPr>
              <a:t>Sh’ma</a:t>
            </a:r>
            <a:r>
              <a:rPr lang="fr-BE" sz="4000" dirty="0">
                <a:solidFill>
                  <a:srgbClr val="F7E7EF"/>
                </a:solidFill>
              </a:rPr>
              <a:t> Israël, 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</a:rPr>
              <a:t>Adonaï </a:t>
            </a:r>
            <a:r>
              <a:rPr lang="fr-BE" sz="4000" dirty="0" err="1">
                <a:solidFill>
                  <a:srgbClr val="F7E7EF"/>
                </a:solidFill>
              </a:rPr>
              <a:t>Elohenou</a:t>
            </a:r>
            <a:r>
              <a:rPr lang="fr-BE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</a:rPr>
              <a:t>Adonaï </a:t>
            </a:r>
            <a:r>
              <a:rPr lang="fr-BE" sz="4000" dirty="0" err="1">
                <a:solidFill>
                  <a:srgbClr val="F7E7EF"/>
                </a:solidFill>
              </a:rPr>
              <a:t>erhad</a:t>
            </a:r>
            <a:r>
              <a:rPr lang="fr-BE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</a:rPr>
              <a:t>Sh’ma</a:t>
            </a:r>
            <a:r>
              <a:rPr lang="fr-BE" sz="4000" dirty="0">
                <a:solidFill>
                  <a:srgbClr val="F7E7EF"/>
                </a:solidFill>
              </a:rPr>
              <a:t> Israël,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012 - </a:t>
            </a:r>
            <a:r>
              <a:rPr lang="fr-FR" b="1" dirty="0" err="1">
                <a:solidFill>
                  <a:schemeClr val="accent2"/>
                </a:solidFill>
              </a:rPr>
              <a:t>Koute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Izrayèl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95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>
                <a:solidFill>
                  <a:srgbClr val="F7E7EF"/>
                </a:solidFill>
              </a:rPr>
              <a:t>Adonaï </a:t>
            </a:r>
            <a:r>
              <a:rPr lang="fr-BE" sz="4000" dirty="0" err="1">
                <a:solidFill>
                  <a:srgbClr val="F7E7EF"/>
                </a:solidFill>
              </a:rPr>
              <a:t>Elohenou</a:t>
            </a:r>
            <a:r>
              <a:rPr lang="fr-BE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</a:rPr>
              <a:t>Adonaï </a:t>
            </a:r>
            <a:r>
              <a:rPr lang="fr-BE" sz="4000" dirty="0" err="1">
                <a:solidFill>
                  <a:srgbClr val="F7E7EF"/>
                </a:solidFill>
              </a:rPr>
              <a:t>erhad</a:t>
            </a:r>
            <a:r>
              <a:rPr lang="fr-BE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</a:rPr>
              <a:t>Sh’ma</a:t>
            </a:r>
            <a:r>
              <a:rPr lang="fr-BE" sz="4000" dirty="0">
                <a:solidFill>
                  <a:srgbClr val="F7E7EF"/>
                </a:solidFill>
              </a:rPr>
              <a:t> Israël, 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</a:rPr>
              <a:t>Adonaï </a:t>
            </a:r>
            <a:r>
              <a:rPr lang="fr-BE" sz="4000" dirty="0" err="1">
                <a:solidFill>
                  <a:srgbClr val="F7E7EF"/>
                </a:solidFill>
              </a:rPr>
              <a:t>Elohenou</a:t>
            </a:r>
            <a:r>
              <a:rPr lang="fr-BE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</a:rPr>
              <a:t>Adonaï </a:t>
            </a:r>
            <a:r>
              <a:rPr lang="fr-BE" sz="4000" dirty="0" err="1">
                <a:solidFill>
                  <a:srgbClr val="F7E7EF"/>
                </a:solidFill>
              </a:rPr>
              <a:t>erhad</a:t>
            </a:r>
            <a:r>
              <a:rPr lang="fr-BE" sz="4000">
                <a:solidFill>
                  <a:srgbClr val="F7E7EF"/>
                </a:solidFill>
              </a:rPr>
              <a:t>.</a:t>
            </a:r>
            <a:endParaRPr lang="fr-BE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012 - </a:t>
            </a:r>
            <a:r>
              <a:rPr lang="fr-FR" b="1" dirty="0" err="1">
                <a:solidFill>
                  <a:schemeClr val="accent2"/>
                </a:solidFill>
              </a:rPr>
              <a:t>Koute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Izrayèl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00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</TotalTime>
  <Words>131</Words>
  <Application>Microsoft Office PowerPoint</Application>
  <PresentationFormat>On-screen Show (4:3)</PresentationFormat>
  <Paragraphs>36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296</cp:revision>
  <dcterms:created xsi:type="dcterms:W3CDTF">2009-05-04T14:08:13Z</dcterms:created>
  <dcterms:modified xsi:type="dcterms:W3CDTF">2018-12-06T13:01:34Z</dcterms:modified>
</cp:coreProperties>
</file>