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4" r:id="rId2"/>
    <p:sldId id="305" r:id="rId3"/>
    <p:sldId id="306" r:id="rId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Alelouya</a:t>
            </a:r>
            <a:r>
              <a:rPr lang="fr-FR" sz="4400" b="1" dirty="0">
                <a:solidFill>
                  <a:srgbClr val="F7E7EF"/>
                </a:solidFill>
              </a:rPr>
              <a:t> ! </a:t>
            </a:r>
            <a:endParaRPr lang="fr-FR" sz="4400" b="1" dirty="0" smtClean="0">
              <a:solidFill>
                <a:srgbClr val="F7E7EF"/>
              </a:solidFill>
            </a:endParaRPr>
          </a:p>
          <a:p>
            <a:r>
              <a:rPr lang="fr-BE" sz="4400" i="1" dirty="0" err="1" smtClean="0">
                <a:solidFill>
                  <a:srgbClr val="F7E7EF"/>
                </a:solidFill>
              </a:rPr>
              <a:t>Revelasyon</a:t>
            </a:r>
            <a:r>
              <a:rPr lang="fr-BE" sz="4400" i="1" dirty="0" smtClean="0">
                <a:solidFill>
                  <a:srgbClr val="F7E7EF"/>
                </a:solidFill>
              </a:rPr>
              <a:t> 19.1-7 – </a:t>
            </a:r>
            <a:r>
              <a:rPr lang="fr-BE" sz="4400" i="1" dirty="0" err="1" smtClean="0">
                <a:solidFill>
                  <a:srgbClr val="F7E7EF"/>
                </a:solidFill>
              </a:rPr>
              <a:t>Antyèn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N°011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Alléluia ! </a:t>
            </a:r>
            <a:r>
              <a:rPr lang="fr-FR" sz="1200" dirty="0" err="1">
                <a:solidFill>
                  <a:srgbClr val="B2B2B2"/>
                </a:solidFill>
              </a:rPr>
              <a:t>Albòm</a:t>
            </a:r>
            <a:r>
              <a:rPr lang="fr-FR" sz="1200" dirty="0">
                <a:solidFill>
                  <a:srgbClr val="B2B2B2"/>
                </a:solidFill>
              </a:rPr>
              <a:t> : Je serai dans la foule – Astre d’Or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Rénald Maxime Constant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Rénald Maxime Constant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011 - </a:t>
            </a:r>
            <a:r>
              <a:rPr lang="fr-FR" b="1" dirty="0" err="1">
                <a:solidFill>
                  <a:schemeClr val="accent2"/>
                </a:solidFill>
              </a:rPr>
              <a:t>Alelouya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Ou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BE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011 - </a:t>
            </a:r>
            <a:r>
              <a:rPr lang="fr-FR" b="1" dirty="0" err="1">
                <a:solidFill>
                  <a:schemeClr val="accent2"/>
                </a:solidFill>
              </a:rPr>
              <a:t>Alelouya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smtClean="0">
                <a:solidFill>
                  <a:schemeClr val="accent2"/>
                </a:solidFill>
              </a:rPr>
              <a:t>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BE" sz="4000" dirty="0" err="1">
                <a:solidFill>
                  <a:srgbClr val="F7E7EF"/>
                </a:solidFill>
                <a:latin typeface="+mj-lt"/>
              </a:rPr>
              <a:t>Alelouya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BE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000" dirty="0">
                <a:solidFill>
                  <a:srgbClr val="F7E7EF"/>
                </a:solidFill>
                <a:latin typeface="+mj-lt"/>
              </a:rPr>
              <a:t> pou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011 - </a:t>
            </a:r>
            <a:r>
              <a:rPr lang="fr-FR" b="1" dirty="0" err="1">
                <a:solidFill>
                  <a:schemeClr val="accent2"/>
                </a:solidFill>
              </a:rPr>
              <a:t>Alelouya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smtClean="0">
                <a:solidFill>
                  <a:schemeClr val="accent2"/>
                </a:solidFill>
              </a:rPr>
              <a:t>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89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Nouvelle présentation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293</cp:revision>
  <dcterms:created xsi:type="dcterms:W3CDTF">2009-05-04T14:08:13Z</dcterms:created>
  <dcterms:modified xsi:type="dcterms:W3CDTF">2018-12-03T17:12:08Z</dcterms:modified>
</cp:coreProperties>
</file>