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Alelouya</a:t>
            </a:r>
            <a:r>
              <a:rPr lang="fr-FR" sz="4400" b="1" dirty="0">
                <a:solidFill>
                  <a:srgbClr val="F7E7EF"/>
                </a:solidFill>
              </a:rPr>
              <a:t> ! </a:t>
            </a:r>
            <a:r>
              <a:rPr lang="fr-FR" sz="4400" b="1" dirty="0" err="1">
                <a:solidFill>
                  <a:srgbClr val="F7E7EF"/>
                </a:solidFill>
              </a:rPr>
              <a:t>Glwa</a:t>
            </a:r>
            <a:r>
              <a:rPr lang="fr-FR" sz="4400" b="1" dirty="0">
                <a:solidFill>
                  <a:srgbClr val="F7E7EF"/>
                </a:solidFill>
              </a:rPr>
              <a:t> pou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smtClean="0">
                <a:solidFill>
                  <a:srgbClr val="F7E7EF"/>
                </a:solidFill>
              </a:rPr>
              <a:t>!</a:t>
            </a:r>
          </a:p>
          <a:p>
            <a:r>
              <a:rPr lang="fr-BE" sz="4400" i="1" dirty="0" smtClean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N°010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Alléluia ! Louange à Dieu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Cantiques Spirituels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M. A. </a:t>
            </a:r>
            <a:r>
              <a:rPr lang="fr-FR" sz="1200" dirty="0" err="1">
                <a:solidFill>
                  <a:srgbClr val="B2B2B2"/>
                </a:solidFill>
              </a:rPr>
              <a:t>Venua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010 - </a:t>
            </a:r>
            <a:r>
              <a:rPr lang="fr-FR" b="1" dirty="0" err="1">
                <a:solidFill>
                  <a:schemeClr val="accent2"/>
                </a:solidFill>
              </a:rPr>
              <a:t>Alelouya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selebre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Non Li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Li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Beni Li, Li se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Chante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pouvwa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L, chante L pou sa L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Li.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010 - </a:t>
            </a:r>
            <a:r>
              <a:rPr lang="fr-FR" b="1" dirty="0" err="1" smtClean="0">
                <a:solidFill>
                  <a:schemeClr val="accent2"/>
                </a:solidFill>
              </a:rPr>
              <a:t>Alelouya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!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! Pou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lòm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la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a,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010 - </a:t>
            </a:r>
            <a:r>
              <a:rPr lang="fr-FR" b="1" dirty="0" err="1" smtClean="0">
                <a:solidFill>
                  <a:schemeClr val="accent2"/>
                </a:solidFill>
              </a:rPr>
              <a:t>Alelouya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!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Pou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se pou l pote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Tras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mak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010 - </a:t>
            </a:r>
            <a:r>
              <a:rPr lang="fr-FR" b="1" dirty="0" err="1" smtClean="0">
                <a:solidFill>
                  <a:schemeClr val="accent2"/>
                </a:solidFill>
              </a:rPr>
              <a:t>Alelouya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!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sen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Respè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Non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sen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avi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Chante non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010 - </a:t>
            </a:r>
            <a:r>
              <a:rPr lang="fr-FR" b="1" dirty="0" err="1" smtClean="0">
                <a:solidFill>
                  <a:schemeClr val="accent2"/>
                </a:solidFill>
              </a:rPr>
              <a:t>Alelouya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!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254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293</cp:revision>
  <dcterms:created xsi:type="dcterms:W3CDTF">2009-05-04T14:08:13Z</dcterms:created>
  <dcterms:modified xsi:type="dcterms:W3CDTF">2018-12-03T17:14:23Z</dcterms:modified>
</cp:coreProperties>
</file>