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Glwa</a:t>
            </a:r>
            <a:r>
              <a:rPr lang="fr-FR" sz="4400" b="1" dirty="0">
                <a:solidFill>
                  <a:srgbClr val="F7E7EF"/>
                </a:solidFill>
              </a:rPr>
              <a:t> pou </a:t>
            </a:r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 smtClean="0">
                <a:solidFill>
                  <a:srgbClr val="F7E7EF"/>
                </a:solidFill>
              </a:rPr>
              <a:t>puisan</a:t>
            </a:r>
            <a:r>
              <a:rPr lang="fr-FR" sz="4400" b="1" dirty="0" smtClean="0">
                <a:solidFill>
                  <a:srgbClr val="F7E7EF"/>
                </a:solidFill>
              </a:rPr>
              <a:t> !</a:t>
            </a:r>
          </a:p>
          <a:p>
            <a:r>
              <a:rPr lang="fr-BE" sz="4400" i="1" dirty="0" smtClean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N°009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Gloire à toi, Dieu puissant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Ch. </a:t>
            </a:r>
            <a:r>
              <a:rPr lang="fr-FR" sz="1200" dirty="0" err="1">
                <a:solidFill>
                  <a:srgbClr val="B2B2B2"/>
                </a:solidFill>
              </a:rPr>
              <a:t>Chatelanat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Bosshardt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009 - </a:t>
            </a:r>
            <a:r>
              <a:rPr lang="fr-FR" b="1" dirty="0" err="1">
                <a:solidFill>
                  <a:schemeClr val="accent2"/>
                </a:solidFill>
              </a:rPr>
              <a:t>Glwa</a:t>
            </a:r>
            <a:r>
              <a:rPr lang="fr-FR" b="1" dirty="0">
                <a:solidFill>
                  <a:schemeClr val="accent2"/>
                </a:solidFill>
              </a:rPr>
              <a:t> 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puisan</a:t>
            </a:r>
            <a:r>
              <a:rPr lang="fr-FR" b="1" dirty="0" smtClean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rekonesan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pèp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Ou, 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Chan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 smtClean="0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009 - </a:t>
            </a:r>
            <a:r>
              <a:rPr lang="fr-FR" b="1" dirty="0" err="1" smtClean="0">
                <a:solidFill>
                  <a:schemeClr val="accent2"/>
                </a:solidFill>
              </a:rPr>
              <a:t>Glwa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puisan</a:t>
            </a:r>
            <a:r>
              <a:rPr lang="fr-FR" b="1" dirty="0" smtClean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/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aprann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sekrè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n pou n 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009 - </a:t>
            </a:r>
            <a:r>
              <a:rPr lang="fr-FR" b="1" dirty="0" err="1" smtClean="0">
                <a:solidFill>
                  <a:schemeClr val="accent2"/>
                </a:solidFill>
              </a:rPr>
              <a:t>Glwa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puisan</a:t>
            </a:r>
            <a:r>
              <a:rPr lang="fr-FR" b="1" dirty="0" smtClean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/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la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BE" sz="4000" dirty="0">
                <a:solidFill>
                  <a:srgbClr val="F7E7EF"/>
                </a:solidFill>
                <a:latin typeface="+mj-lt"/>
              </a:rPr>
              <a:t>E nan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lapè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vin nan tout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009 - </a:t>
            </a:r>
            <a:r>
              <a:rPr lang="fr-FR" b="1" dirty="0" err="1" smtClean="0">
                <a:solidFill>
                  <a:schemeClr val="accent2"/>
                </a:solidFill>
              </a:rPr>
              <a:t>Glwa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>
                <a:solidFill>
                  <a:schemeClr val="accent2"/>
                </a:solidFill>
              </a:rPr>
              <a:t>pou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puisan</a:t>
            </a:r>
            <a:r>
              <a:rPr lang="fr-FR" b="1" dirty="0" smtClean="0">
                <a:solidFill>
                  <a:schemeClr val="accent2"/>
                </a:solidFill>
              </a:rPr>
              <a:t> !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  <a:p>
            <a:pPr algn="ctr"/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9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199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290</cp:revision>
  <dcterms:created xsi:type="dcterms:W3CDTF">2009-05-04T14:08:13Z</dcterms:created>
  <dcterms:modified xsi:type="dcterms:W3CDTF">2018-12-03T17:12:21Z</dcterms:modified>
</cp:coreProperties>
</file>