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Abraham nan </a:t>
            </a:r>
            <a:endParaRPr lang="fr-FR" sz="4400" b="1" dirty="0" smtClean="0">
              <a:solidFill>
                <a:srgbClr val="F7E7EF"/>
              </a:solidFill>
            </a:endParaRPr>
          </a:p>
          <a:p>
            <a:r>
              <a:rPr lang="fr-BE" sz="4400" i="1" dirty="0" smtClean="0">
                <a:solidFill>
                  <a:srgbClr val="F7E7EF"/>
                </a:solidFill>
              </a:rPr>
              <a:t>– </a:t>
            </a:r>
            <a:r>
              <a:rPr lang="fr-BE" sz="4400" i="1" dirty="0" err="1">
                <a:solidFill>
                  <a:srgbClr val="F7E7EF"/>
                </a:solidFill>
              </a:rPr>
              <a:t>Doksoloji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>
                <a:solidFill>
                  <a:srgbClr val="B2B2B2"/>
                </a:solidFill>
              </a:rPr>
              <a:t>- </a:t>
            </a:r>
            <a:r>
              <a:rPr lang="fr-BE" sz="1800" smtClean="0">
                <a:solidFill>
                  <a:srgbClr val="B2B2B2"/>
                </a:solidFill>
              </a:rPr>
              <a:t>N°008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The </a:t>
            </a:r>
            <a:r>
              <a:rPr lang="fr-FR" sz="1200" dirty="0" err="1">
                <a:solidFill>
                  <a:srgbClr val="B2B2B2"/>
                </a:solidFill>
              </a:rPr>
              <a:t>God</a:t>
            </a:r>
            <a:r>
              <a:rPr lang="fr-FR" sz="1200" dirty="0">
                <a:solidFill>
                  <a:srgbClr val="B2B2B2"/>
                </a:solidFill>
              </a:rPr>
              <a:t> of Abraham </a:t>
            </a:r>
            <a:r>
              <a:rPr lang="fr-FR" sz="1200" dirty="0" err="1">
                <a:solidFill>
                  <a:srgbClr val="B2B2B2"/>
                </a:solidFill>
              </a:rPr>
              <a:t>praise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Thomas Olivers,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Daniel Ben </a:t>
            </a:r>
            <a:r>
              <a:rPr lang="fr-FR" sz="1200" dirty="0" err="1">
                <a:solidFill>
                  <a:srgbClr val="B2B2B2"/>
                </a:solidFill>
              </a:rPr>
              <a:t>Judah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Myer</a:t>
            </a:r>
            <a:r>
              <a:rPr lang="fr-FR" sz="1200" dirty="0">
                <a:solidFill>
                  <a:srgbClr val="B2B2B2"/>
                </a:solidFill>
              </a:rPr>
              <a:t> Lyon/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ebrayik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008 -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Doksoloji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BE" sz="36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Konsolatè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Abraham nan,</a:t>
            </a:r>
          </a:p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Ou an.</a:t>
            </a:r>
          </a:p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W p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enjistis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008 -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85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288</cp:revision>
  <dcterms:created xsi:type="dcterms:W3CDTF">2009-05-04T14:08:13Z</dcterms:created>
  <dcterms:modified xsi:type="dcterms:W3CDTF">2018-12-03T16:50:08Z</dcterms:modified>
</cp:coreProperties>
</file>