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beni</a:t>
            </a:r>
            <a:r>
              <a:rPr lang="fr-FR" sz="4400" b="1" dirty="0">
                <a:solidFill>
                  <a:srgbClr val="F7E7EF"/>
                </a:solidFill>
              </a:rPr>
              <a:t> Non </a:t>
            </a:r>
            <a:r>
              <a:rPr lang="fr-FR" sz="4400" b="1" dirty="0" smtClean="0">
                <a:solidFill>
                  <a:srgbClr val="F7E7EF"/>
                </a:solidFill>
              </a:rPr>
              <a:t>Ou</a:t>
            </a:r>
          </a:p>
          <a:p>
            <a:r>
              <a:rPr lang="fr-BE" sz="4400" i="1" dirty="0" smtClean="0">
                <a:solidFill>
                  <a:srgbClr val="F7E7EF"/>
                </a:solidFill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</a:rPr>
              <a:t>Doksoloji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>
                <a:solidFill>
                  <a:srgbClr val="B2B2B2"/>
                </a:solidFill>
              </a:rPr>
              <a:t>- </a:t>
            </a:r>
            <a:r>
              <a:rPr lang="fr-BE" sz="1800" smtClean="0">
                <a:solidFill>
                  <a:srgbClr val="B2B2B2"/>
                </a:solidFill>
              </a:rPr>
              <a:t>N°007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Grand Dieu, nous Te bénissons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Henri Louis </a:t>
            </a:r>
            <a:r>
              <a:rPr lang="fr-FR" sz="1200" dirty="0" err="1">
                <a:solidFill>
                  <a:srgbClr val="B2B2B2"/>
                </a:solidFill>
              </a:rPr>
              <a:t>Empaytaz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Ignaz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Fränzl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Ritter Johann </a:t>
            </a:r>
            <a:r>
              <a:rPr lang="fr-FR" sz="1200" dirty="0" err="1">
                <a:solidFill>
                  <a:srgbClr val="B2B2B2"/>
                </a:solidFill>
              </a:rPr>
              <a:t>Petter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Heinrich </a:t>
            </a:r>
            <a:r>
              <a:rPr lang="fr-FR" sz="1200" dirty="0" err="1">
                <a:solidFill>
                  <a:srgbClr val="B2B2B2"/>
                </a:solidFill>
              </a:rPr>
              <a:t>Bone</a:t>
            </a:r>
            <a:r>
              <a:rPr lang="fr-FR" sz="1200" dirty="0">
                <a:solidFill>
                  <a:srgbClr val="B2B2B2"/>
                </a:solidFill>
              </a:rPr>
              <a:t> – Recueil de Vienne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Non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Doksoloji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BE" sz="36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Sen an !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bon Papa !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la !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: “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Bondye</a:t>
            </a:r>
            <a:endParaRPr lang="fr-BE" sz="36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dire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!”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: “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Bondye</a:t>
            </a:r>
            <a:endParaRPr lang="fr-BE" sz="36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dire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!”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Non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109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287</cp:revision>
  <dcterms:created xsi:type="dcterms:W3CDTF">2009-05-04T14:08:13Z</dcterms:created>
  <dcterms:modified xsi:type="dcterms:W3CDTF">2018-12-03T16:44:19Z</dcterms:modified>
</cp:coreProperties>
</file>