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400" b="1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400" b="1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4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400" b="1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4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400" b="1" dirty="0" smtClean="0">
                <a:solidFill>
                  <a:srgbClr val="F7E7EF"/>
                </a:solidFill>
                <a:latin typeface="+mj-lt"/>
              </a:rPr>
              <a:t>Ou</a:t>
            </a:r>
          </a:p>
          <a:p>
            <a:r>
              <a:rPr lang="fr-BE" sz="4400" i="1" dirty="0" smtClean="0">
                <a:solidFill>
                  <a:srgbClr val="F7E7EF"/>
                </a:solidFill>
                <a:latin typeface="+mj-lt"/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  <a:latin typeface="+mj-lt"/>
              </a:rPr>
              <a:t>Doksoloji</a:t>
            </a:r>
            <a:endParaRPr lang="fr-FR" sz="4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N°006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Oui, je veux te bénir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F. Dumont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Olivier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006 -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3600" b="1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3600" b="1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! Li sen, pou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Legliz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Papa, pou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! Tout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chante </a:t>
            </a:r>
          </a:p>
          <a:p>
            <a:pPr algn="ctr"/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3600" b="1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3600" b="1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006 -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103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286</cp:revision>
  <dcterms:created xsi:type="dcterms:W3CDTF">2009-05-04T14:08:13Z</dcterms:created>
  <dcterms:modified xsi:type="dcterms:W3CDTF">2018-12-03T16:43:14Z</dcterms:modified>
</cp:coreProperties>
</file>