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4" r:id="rId2"/>
    <p:sldId id="305" r:id="rId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BE" sz="4400" b="1" dirty="0" err="1">
                <a:solidFill>
                  <a:srgbClr val="F7E7EF"/>
                </a:solidFill>
              </a:rPr>
              <a:t>Bondye</a:t>
            </a:r>
            <a:r>
              <a:rPr lang="fr-BE" sz="4400" b="1" dirty="0">
                <a:solidFill>
                  <a:srgbClr val="F7E7EF"/>
                </a:solidFill>
              </a:rPr>
              <a:t> </a:t>
            </a:r>
            <a:r>
              <a:rPr lang="fr-BE" sz="4400" b="1" dirty="0" err="1">
                <a:solidFill>
                  <a:srgbClr val="F7E7EF"/>
                </a:solidFill>
              </a:rPr>
              <a:t>nou</a:t>
            </a:r>
            <a:r>
              <a:rPr lang="fr-BE" sz="4400" b="1" dirty="0">
                <a:solidFill>
                  <a:srgbClr val="F7E7EF"/>
                </a:solidFill>
              </a:rPr>
              <a:t> </a:t>
            </a:r>
            <a:r>
              <a:rPr lang="fr-BE" sz="4400" b="1" dirty="0" err="1">
                <a:solidFill>
                  <a:srgbClr val="F7E7EF"/>
                </a:solidFill>
              </a:rPr>
              <a:t>louwe</a:t>
            </a:r>
            <a:r>
              <a:rPr lang="fr-BE" sz="4400" b="1" dirty="0">
                <a:solidFill>
                  <a:srgbClr val="F7E7EF"/>
                </a:solidFill>
              </a:rPr>
              <a:t> Ou </a:t>
            </a:r>
            <a:endParaRPr lang="fr-BE" sz="4400" b="1" dirty="0" smtClean="0">
              <a:solidFill>
                <a:srgbClr val="F7E7EF"/>
              </a:solidFill>
            </a:endParaRPr>
          </a:p>
          <a:p>
            <a:r>
              <a:rPr lang="fr-BE" sz="4400" i="1" dirty="0" smtClean="0">
                <a:solidFill>
                  <a:srgbClr val="F7E7EF"/>
                </a:solidFill>
              </a:rPr>
              <a:t>– </a:t>
            </a:r>
            <a:r>
              <a:rPr lang="fr-BE" sz="4400" i="1" dirty="0" err="1">
                <a:solidFill>
                  <a:srgbClr val="F7E7EF"/>
                </a:solidFill>
              </a:rPr>
              <a:t>Doksoloji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>
                <a:solidFill>
                  <a:srgbClr val="B2B2B2"/>
                </a:solidFill>
              </a:rPr>
              <a:t>- </a:t>
            </a:r>
            <a:r>
              <a:rPr lang="fr-BE" sz="1800" smtClean="0">
                <a:solidFill>
                  <a:srgbClr val="B2B2B2"/>
                </a:solidFill>
              </a:rPr>
              <a:t>N°005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Grand Dieu, nous Te louons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Bénédict Pictet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P. Dagues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005 -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nou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louwe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1196975"/>
            <a:ext cx="81756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-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Doksoloji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BE" sz="36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egzalte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Non W,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Kreyatè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y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Konsolatè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BE" sz="36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pou Ou,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, Ou se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BE" sz="36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Ou, Ou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frè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BE" sz="36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BE" sz="36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005 – </a:t>
            </a:r>
            <a:r>
              <a:rPr lang="fr-FR" b="1" dirty="0" err="1" smtClean="0">
                <a:solidFill>
                  <a:schemeClr val="accent2"/>
                </a:solidFill>
              </a:rPr>
              <a:t>Bondye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nou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2"/>
                </a:solidFill>
              </a:rPr>
              <a:t>louwe</a:t>
            </a:r>
            <a:r>
              <a:rPr lang="fr-FR" b="1" dirty="0" smtClean="0">
                <a:solidFill>
                  <a:schemeClr val="accent2"/>
                </a:solidFill>
              </a:rPr>
              <a:t> Ou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90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Nouvelle présentation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286</cp:revision>
  <dcterms:created xsi:type="dcterms:W3CDTF">2009-05-04T14:08:13Z</dcterms:created>
  <dcterms:modified xsi:type="dcterms:W3CDTF">2018-12-06T13:09:49Z</dcterms:modified>
</cp:coreProperties>
</file>