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BE" sz="4400" b="1">
                <a:solidFill>
                  <a:srgbClr val="F7E7EF"/>
                </a:solidFill>
              </a:rPr>
              <a:t>Ozana ! Ozana !</a:t>
            </a:r>
          </a:p>
          <a:p>
            <a:r>
              <a:rPr lang="fr-BE" sz="4400" i="1">
                <a:solidFill>
                  <a:srgbClr val="F7E7EF"/>
                </a:solidFill>
              </a:rPr>
              <a:t>– Doksoloji</a:t>
            </a:r>
            <a:endParaRPr lang="fr-FR" sz="4400" i="1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N° 004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mizikal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Rejoice</a:t>
            </a:r>
            <a:r>
              <a:rPr lang="fr-FR" sz="1200" dirty="0">
                <a:solidFill>
                  <a:srgbClr val="B2B2B2"/>
                </a:solidFill>
              </a:rPr>
              <a:t> the Lord </a:t>
            </a:r>
            <a:r>
              <a:rPr lang="fr-FR" sz="1200" dirty="0" err="1">
                <a:solidFill>
                  <a:srgbClr val="B2B2B2"/>
                </a:solidFill>
              </a:rPr>
              <a:t>is</a:t>
            </a:r>
            <a:r>
              <a:rPr lang="fr-FR" sz="1200" dirty="0">
                <a:solidFill>
                  <a:srgbClr val="B2B2B2"/>
                </a:solidFill>
              </a:rPr>
              <a:t> King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 smtClean="0">
                <a:solidFill>
                  <a:srgbClr val="B2B2B2"/>
                </a:solidFill>
              </a:rPr>
              <a:t>Lavi</a:t>
            </a:r>
            <a:endParaRPr lang="fr-FR" sz="120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Horatio Parker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>
                <a:solidFill>
                  <a:schemeClr val="accent2"/>
                </a:solidFill>
              </a:rPr>
              <a:t>004 - Ozana ! Ozana !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b="1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Doksoloji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BE" sz="4000" b="1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pou Kris la !</a:t>
            </a:r>
          </a:p>
          <a:p>
            <a:pPr algn="ctr"/>
            <a:r>
              <a:rPr lang="fr-BE" sz="4000" b="1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Sen an !</a:t>
            </a:r>
          </a:p>
          <a:p>
            <a:pPr algn="ctr"/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pou Kris la !</a:t>
            </a:r>
          </a:p>
          <a:p>
            <a:pPr algn="ctr"/>
            <a:r>
              <a:rPr lang="fr-BE" sz="4000" b="1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wi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000" b="1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4000" b="1" dirty="0">
                <a:solidFill>
                  <a:srgbClr val="F7E7EF"/>
                </a:solidFill>
                <a:latin typeface="+mj-lt"/>
              </a:rPr>
              <a:t> Sen an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>
                <a:solidFill>
                  <a:schemeClr val="accent2"/>
                </a:solidFill>
              </a:rPr>
              <a:t>004 - Ozana ! Ozana !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83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284</cp:revision>
  <dcterms:created xsi:type="dcterms:W3CDTF">2009-05-04T14:08:13Z</dcterms:created>
  <dcterms:modified xsi:type="dcterms:W3CDTF">2018-12-05T23:39:21Z</dcterms:modified>
</cp:coreProperties>
</file>