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A1A085-50BC-43E8-93A8-8133ED40F3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6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5B80DFBF-520C-488B-AC6D-6A173FBBBD9E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278A98C-9D2F-47D9-A544-6F061342730B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87FA-6DF2-43E0-875A-C4CBCB6629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89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11DD-FC3B-4139-9A3A-4FC3582B5A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77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A98F-1A67-48E0-B391-90CDE73D9A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63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3ACB-054E-43BC-ACDB-F72D14A86D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3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94AE-73AB-45AF-83D4-5A3B429BC4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78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98D39-948D-4290-B96F-EAC52354CB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0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D584B-B7A1-4C0B-9E73-B0AA4147C7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4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132F6-88EC-432C-BF48-B2BFD993042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89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A887-6DE4-45E6-8711-3B16C3748D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47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4D43F-7A8C-45DB-B80C-84A1B89B30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04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51F6-03A2-486E-BC77-A253D2E4EB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32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95F9A-B09D-489B-811E-203C6C2DCB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b="1" dirty="0" err="1">
                <a:solidFill>
                  <a:srgbClr val="F7E7EF"/>
                </a:solidFill>
              </a:rPr>
              <a:t>Glwa</a:t>
            </a:r>
            <a:r>
              <a:rPr lang="fr-BE" sz="4400" b="1" dirty="0">
                <a:solidFill>
                  <a:srgbClr val="F7E7EF"/>
                </a:solidFill>
              </a:rPr>
              <a:t> pou </a:t>
            </a:r>
            <a:r>
              <a:rPr lang="fr-BE" sz="4400" b="1" dirty="0" err="1">
                <a:solidFill>
                  <a:srgbClr val="F7E7EF"/>
                </a:solidFill>
              </a:rPr>
              <a:t>Bondye</a:t>
            </a:r>
            <a:r>
              <a:rPr lang="fr-BE" sz="4400" b="1" dirty="0">
                <a:solidFill>
                  <a:srgbClr val="F7E7EF"/>
                </a:solidFill>
              </a:rPr>
              <a:t> </a:t>
            </a:r>
            <a:r>
              <a:rPr lang="fr-BE" sz="4400" b="1" dirty="0" err="1">
                <a:solidFill>
                  <a:srgbClr val="F7E7EF"/>
                </a:solidFill>
              </a:rPr>
              <a:t>gran</a:t>
            </a:r>
            <a:r>
              <a:rPr lang="fr-BE" sz="4400" b="1" dirty="0">
                <a:solidFill>
                  <a:srgbClr val="F7E7EF"/>
                </a:solidFill>
              </a:rPr>
              <a:t> </a:t>
            </a:r>
            <a:r>
              <a:rPr lang="fr-BE" sz="4400" b="1" dirty="0" err="1">
                <a:solidFill>
                  <a:srgbClr val="F7E7EF"/>
                </a:solidFill>
              </a:rPr>
              <a:t>Kreyatè</a:t>
            </a:r>
            <a:r>
              <a:rPr lang="fr-BE" sz="4400" b="1" dirty="0">
                <a:solidFill>
                  <a:srgbClr val="F7E7EF"/>
                </a:solidFill>
              </a:rPr>
              <a:t> !</a:t>
            </a:r>
          </a:p>
          <a:p>
            <a:r>
              <a:rPr lang="fr-BE" sz="4400" i="1" dirty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>
                <a:solidFill>
                  <a:srgbClr val="B2B2B2"/>
                </a:solidFill>
              </a:rPr>
              <a:t>Lespri ak Lavi - N° 003</a:t>
            </a:r>
          </a:p>
          <a:p>
            <a:pPr eaLnBrk="1" hangingPunct="1"/>
            <a:r>
              <a:rPr lang="fr-FR" sz="1200">
                <a:solidFill>
                  <a:srgbClr val="B2B2B2"/>
                </a:solidFill>
              </a:rPr>
              <a:t>Repè : Gloire à Dieu…</a:t>
            </a:r>
          </a:p>
          <a:p>
            <a:pPr eaLnBrk="1" hangingPunct="1"/>
            <a:r>
              <a:rPr lang="fr-FR" sz="1200">
                <a:solidFill>
                  <a:srgbClr val="B2B2B2"/>
                </a:solidFill>
              </a:rPr>
              <a:t>Dapre tèks : Chants Évangéliques</a:t>
            </a:r>
          </a:p>
          <a:p>
            <a:pPr eaLnBrk="1" hangingPunct="1"/>
            <a:r>
              <a:rPr lang="fr-FR" sz="1200">
                <a:solidFill>
                  <a:srgbClr val="B2B2B2"/>
                </a:solidFill>
              </a:rPr>
              <a:t>Mizik : M. Vulpius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>
                <a:solidFill>
                  <a:schemeClr val="accent2"/>
                </a:solidFill>
              </a:rPr>
              <a:t>003 - Glwa pou Bondye gran Kreyatè !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Konsolatè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003 - Glwa pou Bondye, Kreyatè nou !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76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281</cp:revision>
  <dcterms:created xsi:type="dcterms:W3CDTF">2009-05-04T14:08:13Z</dcterms:created>
  <dcterms:modified xsi:type="dcterms:W3CDTF">2018-12-03T16:44:35Z</dcterms:modified>
</cp:coreProperties>
</file>