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4E5E4B-63CD-4675-825F-ADDFCF72C4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250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07D227B2-828E-4756-890F-23F7018D717B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C95AAD69-673B-4ED9-BA72-6AA5021A2D17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09387-CA08-4D09-8B16-29485219124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02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AC61-6137-4976-AEB4-EC5B9789BD9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71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D80E5-95FC-41E4-89AD-0F13974EB0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41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938BC-B6E6-4938-83A2-BDBB0DC8AC2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76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5EC97-6709-4D3D-B4EE-5C3612143F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8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73397-D637-40FA-859B-347D0FCA633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0E66B-5E9C-47FA-AA0B-91DE4F9E68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32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86748-6365-49A4-A963-4260383550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B6AB-C8FA-4776-93C9-DBB05932AC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22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BD490-681D-47B9-86D3-57EC19E9DD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22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45C85-9ECD-4221-8CDC-12430433D89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4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BFC5C2-FCD5-4924-A823-0B16D247261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BE" sz="4400" b="1" dirty="0" err="1">
                <a:solidFill>
                  <a:srgbClr val="F7E7EF"/>
                </a:solidFill>
              </a:rPr>
              <a:t>Glwa</a:t>
            </a:r>
            <a:r>
              <a:rPr lang="fr-BE" sz="4400" b="1" dirty="0">
                <a:solidFill>
                  <a:srgbClr val="F7E7EF"/>
                </a:solidFill>
              </a:rPr>
              <a:t> pou </a:t>
            </a:r>
            <a:r>
              <a:rPr lang="fr-BE" sz="4400" b="1" dirty="0" err="1">
                <a:solidFill>
                  <a:srgbClr val="F7E7EF"/>
                </a:solidFill>
              </a:rPr>
              <a:t>Bondye</a:t>
            </a:r>
            <a:r>
              <a:rPr lang="fr-BE" sz="4400" b="1" dirty="0">
                <a:solidFill>
                  <a:srgbClr val="F7E7EF"/>
                </a:solidFill>
              </a:rPr>
              <a:t>, </a:t>
            </a:r>
            <a:r>
              <a:rPr lang="fr-BE" sz="4400" b="1" dirty="0" err="1">
                <a:solidFill>
                  <a:srgbClr val="F7E7EF"/>
                </a:solidFill>
              </a:rPr>
              <a:t>Kreyatè</a:t>
            </a:r>
            <a:r>
              <a:rPr lang="fr-BE" sz="4400" b="1" dirty="0">
                <a:solidFill>
                  <a:srgbClr val="F7E7EF"/>
                </a:solidFill>
              </a:rPr>
              <a:t> </a:t>
            </a:r>
            <a:r>
              <a:rPr lang="fr-BE" sz="4400" b="1" dirty="0" err="1">
                <a:solidFill>
                  <a:srgbClr val="F7E7EF"/>
                </a:solidFill>
              </a:rPr>
              <a:t>nou</a:t>
            </a:r>
            <a:r>
              <a:rPr lang="fr-BE" sz="4400" b="1" dirty="0">
                <a:solidFill>
                  <a:srgbClr val="F7E7EF"/>
                </a:solidFill>
              </a:rPr>
              <a:t> !</a:t>
            </a:r>
          </a:p>
          <a:p>
            <a:r>
              <a:rPr lang="fr-BE" sz="4400" i="1" dirty="0">
                <a:solidFill>
                  <a:srgbClr val="F7E7EF"/>
                </a:solidFill>
              </a:rPr>
              <a:t>– </a:t>
            </a:r>
            <a:r>
              <a:rPr lang="fr-BE" sz="4400" i="1" dirty="0" err="1">
                <a:solidFill>
                  <a:srgbClr val="F7E7EF"/>
                </a:solidFill>
              </a:rPr>
              <a:t>Doksoloji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>
                <a:solidFill>
                  <a:srgbClr val="B2B2B2"/>
                </a:solidFill>
              </a:rPr>
              <a:t>Lespri ak Lavi - N° 002</a:t>
            </a:r>
          </a:p>
          <a:p>
            <a:pPr eaLnBrk="1" hangingPunct="1"/>
            <a:r>
              <a:rPr lang="fr-FR" sz="1200">
                <a:solidFill>
                  <a:srgbClr val="B2B2B2"/>
                </a:solidFill>
              </a:rPr>
              <a:t>Repè : Gloire à Dieu, notre Créateur</a:t>
            </a:r>
          </a:p>
          <a:p>
            <a:pPr eaLnBrk="1" hangingPunct="1"/>
            <a:r>
              <a:rPr lang="fr-FR" sz="1200">
                <a:solidFill>
                  <a:srgbClr val="B2B2B2"/>
                </a:solidFill>
              </a:rPr>
              <a:t>Dapre tèks : Thomas Ken</a:t>
            </a:r>
          </a:p>
          <a:p>
            <a:pPr eaLnBrk="1" hangingPunct="1"/>
            <a:r>
              <a:rPr lang="fr-FR" sz="1200">
                <a:solidFill>
                  <a:srgbClr val="B2B2B2"/>
                </a:solidFill>
              </a:rPr>
              <a:t>Mizik : Louis Bourgeois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>
                <a:solidFill>
                  <a:schemeClr val="accent2"/>
                </a:solidFill>
              </a:rPr>
              <a:t>002 - Glwa pou Bondye, Kreyatè nou !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Doksoloji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BE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Kreyatè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Kris,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Konsolatè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mtClean="0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002 - Glwa</a:t>
            </a:r>
            <a:r>
              <a:rPr lang="fr-FR" dirty="0" smtClean="0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 </a:t>
            </a:r>
            <a:r>
              <a:rPr lang="fr-FR" dirty="0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pou </a:t>
            </a:r>
            <a:r>
              <a:rPr lang="fr-FR" dirty="0" err="1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Bondye</a:t>
            </a:r>
            <a:r>
              <a:rPr lang="fr-FR" dirty="0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, </a:t>
            </a:r>
            <a:r>
              <a:rPr lang="fr-FR" dirty="0" err="1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Kreyatè</a:t>
            </a:r>
            <a:r>
              <a:rPr lang="fr-FR" dirty="0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 </a:t>
            </a:r>
            <a:r>
              <a:rPr lang="fr-FR" dirty="0" err="1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nou</a:t>
            </a:r>
            <a:r>
              <a:rPr lang="fr-FR" dirty="0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82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Nouvelle présentation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281</cp:revision>
  <dcterms:created xsi:type="dcterms:W3CDTF">2009-05-04T14:08:13Z</dcterms:created>
  <dcterms:modified xsi:type="dcterms:W3CDTF">2018-12-03T16:45:09Z</dcterms:modified>
</cp:coreProperties>
</file>