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sldIdLst>
    <p:sldId id="304" r:id="rId2"/>
    <p:sldId id="305" r:id="rId3"/>
    <p:sldId id="306" r:id="rId4"/>
    <p:sldId id="307" r:id="rId5"/>
    <p:sldId id="308" r:id="rId6"/>
    <p:sldId id="309" r:id="rId7"/>
    <p:sldId id="310" r:id="rId8"/>
    <p:sldId id="311" r:id="rId9"/>
    <p:sldId id="312" r:id="rId10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25F6A13-5E09-49C8-B2A6-1A75557ED4B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92980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C4328A67-928D-4568-A42A-C4E624BCCC18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CBF3536D-7968-4B80-991A-569AD703495D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D7BC22B4-255D-4F3E-AF1F-BE072B449BD7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236C1FC-712B-4D48-A4C5-E8F152C3F9CE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301E47AA-F01E-4AE0-84CC-99D51F6AC9D0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6E969831-5089-42EE-8411-59621AA5516B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99393736-B99B-4419-8FDD-6E2DE96F0A15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D6831C31-84A9-4E24-B76C-E3227719E88A}" type="slidenum">
              <a:rPr lang="fr-FR" sz="1200" smtClean="0"/>
              <a:pPr/>
              <a:t>8</a:t>
            </a:fld>
            <a:endParaRPr lang="fr-FR" sz="1200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E286F7BA-1A4D-4214-BE77-226018A569D1}" type="slidenum">
              <a:rPr lang="fr-FR" sz="1200" smtClean="0"/>
              <a:pPr/>
              <a:t>9</a:t>
            </a:fld>
            <a:endParaRPr lang="fr-FR" sz="1200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6894A4-C8F9-44BF-8670-7BA2CA11B30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095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70EF80-DDEC-4D20-8537-D19A7F89DC8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7375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25BA06-14FC-4604-AF33-623418A0E1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1475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67070-D514-4535-A4A6-A29FDAB955A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235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E9E0A-5C33-42D6-BB14-888E5249470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3679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797669-CFB4-4040-A4DD-9EFAB174013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8604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A708A7-E940-4247-9D85-DB47367F7CB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1547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1DF5BE-F66A-421A-8BC8-B02BDC79C65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6184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8B9964-7C95-4F2C-979C-0FED36D2015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1015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CC7786-B73B-4AE1-9B5A-7F6C8595705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2295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EE4207-2CBA-4DA9-A4BA-7C33E851E59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1328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4011271-D086-48A9-8645-61920103A76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fr-BE" sz="4400" b="1">
                <a:solidFill>
                  <a:srgbClr val="F7E7EF"/>
                </a:solidFill>
              </a:rPr>
              <a:t>Bondye nou beni Non Ou</a:t>
            </a:r>
          </a:p>
          <a:p>
            <a:r>
              <a:rPr lang="fr-BE" sz="4400" i="1">
                <a:solidFill>
                  <a:srgbClr val="F7E7EF"/>
                </a:solidFill>
              </a:rPr>
              <a:t>Sòm 66.8 ; Sòm 96</a:t>
            </a:r>
          </a:p>
          <a:p>
            <a:r>
              <a:rPr lang="fr-BE" sz="4400" i="1">
                <a:solidFill>
                  <a:srgbClr val="F7E7EF"/>
                </a:solidFill>
              </a:rPr>
              <a:t>– Doksoloji : stwòf 4</a:t>
            </a:r>
            <a:endParaRPr lang="fr-FR" sz="4400" i="1">
              <a:solidFill>
                <a:srgbClr val="FFFFF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>
                <a:solidFill>
                  <a:srgbClr val="B2B2B2"/>
                </a:solidFill>
              </a:rPr>
              <a:t> - </a:t>
            </a:r>
            <a:r>
              <a:rPr lang="fr-BE" sz="1800" smtClean="0">
                <a:solidFill>
                  <a:srgbClr val="B2B2B2"/>
                </a:solidFill>
              </a:rPr>
              <a:t>N°001</a:t>
            </a:r>
            <a:endParaRPr lang="fr-BE" sz="1800">
              <a:solidFill>
                <a:srgbClr val="B2B2B2"/>
              </a:solidFill>
            </a:endParaRPr>
          </a:p>
          <a:p>
            <a:pPr eaLnBrk="1" hangingPunct="1"/>
            <a:r>
              <a:rPr lang="fr-BE" sz="1200" dirty="0" err="1">
                <a:solidFill>
                  <a:srgbClr val="B2B2B2"/>
                </a:solidFill>
              </a:rPr>
              <a:t>Repè</a:t>
            </a:r>
            <a:r>
              <a:rPr lang="fr-BE" sz="1200" dirty="0">
                <a:solidFill>
                  <a:srgbClr val="B2B2B2"/>
                </a:solidFill>
              </a:rPr>
              <a:t> : Grand Dieu, nous Te bénissons</a:t>
            </a:r>
          </a:p>
          <a:p>
            <a:pPr eaLnBrk="1" hangingPunct="1"/>
            <a:r>
              <a:rPr lang="fr-BE" sz="1200" dirty="0" err="1">
                <a:solidFill>
                  <a:srgbClr val="B2B2B2"/>
                </a:solidFill>
              </a:rPr>
              <a:t>Dapre</a:t>
            </a:r>
            <a:r>
              <a:rPr lang="fr-BE" sz="1200" dirty="0">
                <a:solidFill>
                  <a:srgbClr val="B2B2B2"/>
                </a:solidFill>
              </a:rPr>
              <a:t> </a:t>
            </a:r>
            <a:r>
              <a:rPr lang="fr-BE" sz="1200" dirty="0" err="1">
                <a:solidFill>
                  <a:srgbClr val="B2B2B2"/>
                </a:solidFill>
              </a:rPr>
              <a:t>tèks</a:t>
            </a:r>
            <a:r>
              <a:rPr lang="fr-BE" sz="1200" dirty="0">
                <a:solidFill>
                  <a:srgbClr val="B2B2B2"/>
                </a:solidFill>
              </a:rPr>
              <a:t> : Henri Louis </a:t>
            </a:r>
            <a:r>
              <a:rPr lang="fr-BE" sz="1200" dirty="0" err="1">
                <a:solidFill>
                  <a:srgbClr val="B2B2B2"/>
                </a:solidFill>
              </a:rPr>
              <a:t>Empaytaz</a:t>
            </a:r>
            <a:r>
              <a:rPr lang="fr-BE" sz="1200" dirty="0">
                <a:solidFill>
                  <a:srgbClr val="B2B2B2"/>
                </a:solidFill>
              </a:rPr>
              <a:t>, </a:t>
            </a:r>
            <a:r>
              <a:rPr lang="fr-BE" sz="1200" dirty="0" err="1">
                <a:solidFill>
                  <a:srgbClr val="B2B2B2"/>
                </a:solidFill>
              </a:rPr>
              <a:t>dap</a:t>
            </a:r>
            <a:r>
              <a:rPr lang="fr-BE" sz="1200" dirty="0">
                <a:solidFill>
                  <a:srgbClr val="B2B2B2"/>
                </a:solidFill>
              </a:rPr>
              <a:t>. </a:t>
            </a:r>
            <a:r>
              <a:rPr lang="fr-BE" sz="1200" dirty="0" err="1">
                <a:solidFill>
                  <a:srgbClr val="B2B2B2"/>
                </a:solidFill>
              </a:rPr>
              <a:t>Ignaz</a:t>
            </a:r>
            <a:r>
              <a:rPr lang="fr-BE" sz="1200" dirty="0">
                <a:solidFill>
                  <a:srgbClr val="B2B2B2"/>
                </a:solidFill>
              </a:rPr>
              <a:t> </a:t>
            </a:r>
            <a:r>
              <a:rPr lang="fr-BE" sz="1200" dirty="0" err="1">
                <a:solidFill>
                  <a:srgbClr val="B2B2B2"/>
                </a:solidFill>
              </a:rPr>
              <a:t>Fränzl</a:t>
            </a:r>
            <a:endParaRPr lang="fr-BE" sz="1200" dirty="0">
              <a:solidFill>
                <a:srgbClr val="B2B2B2"/>
              </a:solidFill>
            </a:endParaRPr>
          </a:p>
          <a:p>
            <a:pPr eaLnBrk="1" hangingPunct="1"/>
            <a:r>
              <a:rPr lang="fr-BE" sz="1200" dirty="0" err="1">
                <a:solidFill>
                  <a:srgbClr val="B2B2B2"/>
                </a:solidFill>
              </a:rPr>
              <a:t>Mizik</a:t>
            </a:r>
            <a:r>
              <a:rPr lang="fr-BE" sz="1200" dirty="0">
                <a:solidFill>
                  <a:srgbClr val="B2B2B2"/>
                </a:solidFill>
              </a:rPr>
              <a:t> : Ritter Johann </a:t>
            </a:r>
            <a:r>
              <a:rPr lang="fr-BE" sz="1200" dirty="0" err="1">
                <a:solidFill>
                  <a:srgbClr val="B2B2B2"/>
                </a:solidFill>
              </a:rPr>
              <a:t>Petter</a:t>
            </a:r>
            <a:r>
              <a:rPr lang="fr-BE" sz="1200" dirty="0">
                <a:solidFill>
                  <a:srgbClr val="B2B2B2"/>
                </a:solidFill>
              </a:rPr>
              <a:t>, </a:t>
            </a:r>
            <a:r>
              <a:rPr lang="fr-BE" sz="1200" dirty="0" err="1">
                <a:solidFill>
                  <a:srgbClr val="B2B2B2"/>
                </a:solidFill>
              </a:rPr>
              <a:t>dap</a:t>
            </a:r>
            <a:r>
              <a:rPr lang="fr-BE" sz="1200" dirty="0">
                <a:solidFill>
                  <a:srgbClr val="B2B2B2"/>
                </a:solidFill>
              </a:rPr>
              <a:t>. Heinrich </a:t>
            </a:r>
            <a:r>
              <a:rPr lang="fr-BE" sz="1200" dirty="0" err="1">
                <a:solidFill>
                  <a:srgbClr val="B2B2B2"/>
                </a:solidFill>
              </a:rPr>
              <a:t>Bone</a:t>
            </a:r>
            <a:r>
              <a:rPr lang="fr-BE" sz="1200" dirty="0">
                <a:solidFill>
                  <a:srgbClr val="B2B2B2"/>
                </a:solidFill>
              </a:rPr>
              <a:t> – Recueil de Vienne</a:t>
            </a:r>
            <a:endParaRPr lang="fr-FR" sz="10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>
                <a:solidFill>
                  <a:schemeClr val="accent2"/>
                </a:solidFill>
                <a:latin typeface="Arial Rounded MT Bold" pitchFamily="34" charset="0"/>
                <a:cs typeface="Arial" charset="0"/>
              </a:rPr>
              <a:t>001 - Bondye nou beni Non Ou</a:t>
            </a:r>
            <a:endParaRPr lang="fr-FR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1196975"/>
            <a:ext cx="8175625" cy="347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BE" sz="44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r>
              <a:rPr lang="fr-BE" sz="44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BE" sz="44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4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BE" sz="44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400" dirty="0" err="1">
                <a:solidFill>
                  <a:srgbClr val="F7E7EF"/>
                </a:solidFill>
                <a:latin typeface="+mj-lt"/>
              </a:rPr>
              <a:t>beni</a:t>
            </a:r>
            <a:r>
              <a:rPr lang="fr-BE" sz="4400" dirty="0">
                <a:solidFill>
                  <a:srgbClr val="F7E7EF"/>
                </a:solidFill>
                <a:latin typeface="+mj-lt"/>
              </a:rPr>
              <a:t> non Ou,</a:t>
            </a:r>
          </a:p>
          <a:p>
            <a:r>
              <a:rPr lang="fr-BE" sz="44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BE" sz="44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400" dirty="0" err="1">
                <a:solidFill>
                  <a:srgbClr val="F7E7EF"/>
                </a:solidFill>
                <a:latin typeface="+mj-lt"/>
              </a:rPr>
              <a:t>selebre</a:t>
            </a:r>
            <a:r>
              <a:rPr lang="fr-BE" sz="44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400" dirty="0" err="1">
                <a:solidFill>
                  <a:srgbClr val="F7E7EF"/>
                </a:solidFill>
                <a:latin typeface="+mj-lt"/>
              </a:rPr>
              <a:t>louwanj</a:t>
            </a:r>
            <a:r>
              <a:rPr lang="fr-BE" sz="44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BE" sz="44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BE" sz="44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r>
              <a:rPr lang="fr-BE" sz="4400" dirty="0" err="1">
                <a:solidFill>
                  <a:srgbClr val="F7E7EF"/>
                </a:solidFill>
                <a:latin typeface="+mj-lt"/>
              </a:rPr>
              <a:t>Gran</a:t>
            </a:r>
            <a:r>
              <a:rPr lang="fr-BE" sz="4400" dirty="0">
                <a:solidFill>
                  <a:srgbClr val="F7E7EF"/>
                </a:solidFill>
                <a:latin typeface="+mj-lt"/>
              </a:rPr>
              <a:t> Wa </a:t>
            </a:r>
            <a:r>
              <a:rPr lang="fr-BE" sz="44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BE" sz="44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400" dirty="0" err="1">
                <a:solidFill>
                  <a:srgbClr val="F7E7EF"/>
                </a:solidFill>
                <a:latin typeface="+mj-lt"/>
              </a:rPr>
              <a:t>egzalte</a:t>
            </a:r>
            <a:r>
              <a:rPr lang="fr-BE" sz="4400" dirty="0">
                <a:solidFill>
                  <a:srgbClr val="F7E7EF"/>
                </a:solidFill>
                <a:latin typeface="+mj-lt"/>
              </a:rPr>
              <a:t> Ou !</a:t>
            </a:r>
          </a:p>
          <a:p>
            <a:r>
              <a:rPr lang="fr-BE" sz="44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BE" sz="4400" dirty="0">
                <a:solidFill>
                  <a:srgbClr val="F7E7EF"/>
                </a:solidFill>
                <a:latin typeface="+mj-lt"/>
              </a:rPr>
              <a:t> tout </a:t>
            </a:r>
            <a:r>
              <a:rPr lang="fr-BE" sz="44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BE" sz="44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4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BE" sz="44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400" dirty="0" err="1">
                <a:solidFill>
                  <a:srgbClr val="F7E7EF"/>
                </a:solidFill>
                <a:latin typeface="+mj-lt"/>
              </a:rPr>
              <a:t>sèl</a:t>
            </a:r>
            <a:r>
              <a:rPr lang="fr-BE" sz="44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4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BE" sz="44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400" dirty="0" err="1">
                <a:solidFill>
                  <a:srgbClr val="F7E7EF"/>
                </a:solidFill>
                <a:latin typeface="+mj-lt"/>
              </a:rPr>
              <a:t>zanj</a:t>
            </a:r>
            <a:r>
              <a:rPr lang="fr-BE" sz="44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4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BE" sz="4400" dirty="0">
                <a:solidFill>
                  <a:srgbClr val="F7E7EF"/>
                </a:solidFill>
                <a:latin typeface="+mj-lt"/>
              </a:rPr>
              <a:t>,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>
                <a:solidFill>
                  <a:schemeClr val="accent2"/>
                </a:solidFill>
                <a:latin typeface="Arial Rounded MT Bold" pitchFamily="34" charset="0"/>
                <a:cs typeface="Arial" charset="0"/>
              </a:rPr>
              <a:t>001 - Bondye nou beni Non Ou</a:t>
            </a:r>
            <a:endParaRPr lang="fr-FR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484188" y="1196975"/>
            <a:ext cx="8175625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fr-BE" sz="44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BE" sz="44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400" dirty="0" err="1">
                <a:solidFill>
                  <a:srgbClr val="F7E7EF"/>
                </a:solidFill>
                <a:latin typeface="+mj-lt"/>
              </a:rPr>
              <a:t>pwostène</a:t>
            </a:r>
            <a:r>
              <a:rPr lang="fr-BE" sz="44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BE" sz="4400" dirty="0" err="1">
                <a:solidFill>
                  <a:srgbClr val="F7E7EF"/>
                </a:solidFill>
                <a:latin typeface="+mj-lt"/>
              </a:rPr>
              <a:t>pye</a:t>
            </a:r>
            <a:r>
              <a:rPr lang="fr-BE" sz="4400" dirty="0">
                <a:solidFill>
                  <a:srgbClr val="F7E7EF"/>
                </a:solidFill>
                <a:latin typeface="+mj-lt"/>
              </a:rPr>
              <a:t> Ou,</a:t>
            </a:r>
          </a:p>
          <a:p>
            <a:r>
              <a:rPr lang="fr-BE" sz="4400" dirty="0" err="1">
                <a:solidFill>
                  <a:srgbClr val="F7E7EF"/>
                </a:solidFill>
                <a:latin typeface="+mj-lt"/>
              </a:rPr>
              <a:t>Yawe</a:t>
            </a:r>
            <a:r>
              <a:rPr lang="fr-BE" sz="44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4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BE" sz="44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400" dirty="0" err="1">
                <a:solidFill>
                  <a:srgbClr val="F7E7EF"/>
                </a:solidFill>
                <a:latin typeface="+mj-lt"/>
              </a:rPr>
              <a:t>egzalte</a:t>
            </a:r>
            <a:r>
              <a:rPr lang="fr-BE" sz="4400" dirty="0">
                <a:solidFill>
                  <a:srgbClr val="F7E7EF"/>
                </a:solidFill>
                <a:latin typeface="+mj-lt"/>
              </a:rPr>
              <a:t> Ou !</a:t>
            </a:r>
          </a:p>
          <a:p>
            <a:r>
              <a:rPr lang="fr-BE" sz="44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BE" sz="44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400" dirty="0" err="1">
                <a:solidFill>
                  <a:srgbClr val="F7E7EF"/>
                </a:solidFill>
                <a:latin typeface="+mj-lt"/>
              </a:rPr>
              <a:t>pwostène</a:t>
            </a:r>
            <a:r>
              <a:rPr lang="fr-BE" sz="44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BE" sz="4400" dirty="0" err="1">
                <a:solidFill>
                  <a:srgbClr val="F7E7EF"/>
                </a:solidFill>
                <a:latin typeface="+mj-lt"/>
              </a:rPr>
              <a:t>pye</a:t>
            </a:r>
            <a:r>
              <a:rPr lang="fr-BE" sz="4400" dirty="0">
                <a:solidFill>
                  <a:srgbClr val="F7E7EF"/>
                </a:solidFill>
                <a:latin typeface="+mj-lt"/>
              </a:rPr>
              <a:t> Ou,</a:t>
            </a:r>
          </a:p>
          <a:p>
            <a:r>
              <a:rPr lang="fr-BE" sz="4400" dirty="0" err="1">
                <a:solidFill>
                  <a:srgbClr val="F7E7EF"/>
                </a:solidFill>
                <a:latin typeface="+mj-lt"/>
              </a:rPr>
              <a:t>Yawe</a:t>
            </a:r>
            <a:r>
              <a:rPr lang="fr-BE" sz="44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4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BE" sz="44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400" dirty="0" err="1">
                <a:solidFill>
                  <a:srgbClr val="F7E7EF"/>
                </a:solidFill>
                <a:latin typeface="+mj-lt"/>
              </a:rPr>
              <a:t>egzalte</a:t>
            </a:r>
            <a:r>
              <a:rPr lang="fr-BE" sz="4400" dirty="0">
                <a:solidFill>
                  <a:srgbClr val="F7E7EF"/>
                </a:solidFill>
                <a:latin typeface="+mj-lt"/>
              </a:rPr>
              <a:t> Ou !</a:t>
            </a:r>
            <a:endParaRPr lang="fr-FR" sz="4400" i="1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4099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>
                <a:solidFill>
                  <a:schemeClr val="accent2"/>
                </a:solidFill>
                <a:latin typeface="Arial Rounded MT Bold" pitchFamily="34" charset="0"/>
                <a:cs typeface="Arial" charset="0"/>
              </a:rPr>
              <a:t>001 - Bondye nou beni Non Ou</a:t>
            </a:r>
            <a:endParaRPr lang="fr-FR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484188" y="1196975"/>
            <a:ext cx="8175625" cy="347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BE" sz="44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r>
              <a:rPr lang="fr-BE" sz="4400" dirty="0">
                <a:solidFill>
                  <a:srgbClr val="F7E7EF"/>
                </a:solidFill>
                <a:latin typeface="+mj-lt"/>
              </a:rPr>
              <a:t>Sen, Sen, Sen se </a:t>
            </a:r>
            <a:r>
              <a:rPr lang="fr-BE" sz="4400" dirty="0" err="1">
                <a:solidFill>
                  <a:srgbClr val="F7E7EF"/>
                </a:solidFill>
                <a:latin typeface="+mj-lt"/>
              </a:rPr>
              <a:t>Letènèl</a:t>
            </a:r>
            <a:r>
              <a:rPr lang="fr-BE" sz="44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r>
              <a:rPr lang="fr-BE" sz="44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BE" sz="4400" dirty="0">
                <a:solidFill>
                  <a:srgbClr val="F7E7EF"/>
                </a:solidFill>
                <a:latin typeface="+mj-lt"/>
              </a:rPr>
              <a:t> a, </a:t>
            </a:r>
            <a:r>
              <a:rPr lang="fr-BE" sz="44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BE" sz="4400" dirty="0">
                <a:solidFill>
                  <a:srgbClr val="F7E7EF"/>
                </a:solidFill>
                <a:latin typeface="+mj-lt"/>
              </a:rPr>
              <a:t> lame </a:t>
            </a:r>
            <a:r>
              <a:rPr lang="fr-BE" sz="44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BE" sz="44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r>
              <a:rPr lang="fr-BE" sz="4400" dirty="0" err="1">
                <a:solidFill>
                  <a:srgbClr val="F7E7EF"/>
                </a:solidFill>
                <a:latin typeface="+mj-lt"/>
              </a:rPr>
              <a:t>Pouvwa</a:t>
            </a:r>
            <a:r>
              <a:rPr lang="fr-BE" sz="4400" dirty="0">
                <a:solidFill>
                  <a:srgbClr val="F7E7EF"/>
                </a:solidFill>
                <a:latin typeface="+mj-lt"/>
              </a:rPr>
              <a:t> Li a </a:t>
            </a:r>
            <a:r>
              <a:rPr lang="fr-BE" sz="4400" dirty="0" err="1">
                <a:solidFill>
                  <a:srgbClr val="F7E7EF"/>
                </a:solidFill>
                <a:latin typeface="+mj-lt"/>
              </a:rPr>
              <a:t>etènèl</a:t>
            </a:r>
            <a:r>
              <a:rPr lang="fr-BE" sz="4400" dirty="0">
                <a:solidFill>
                  <a:srgbClr val="F7E7EF"/>
                </a:solidFill>
                <a:latin typeface="+mj-lt"/>
              </a:rPr>
              <a:t> ;</a:t>
            </a:r>
          </a:p>
          <a:p>
            <a:r>
              <a:rPr lang="fr-BE" sz="4400" dirty="0" err="1">
                <a:solidFill>
                  <a:srgbClr val="F7E7EF"/>
                </a:solidFill>
                <a:latin typeface="+mj-lt"/>
              </a:rPr>
              <a:t>Zèv</a:t>
            </a:r>
            <a:r>
              <a:rPr lang="fr-BE" sz="4400" dirty="0">
                <a:solidFill>
                  <a:srgbClr val="F7E7EF"/>
                </a:solidFill>
                <a:latin typeface="+mj-lt"/>
              </a:rPr>
              <a:t> Li </a:t>
            </a:r>
            <a:r>
              <a:rPr lang="fr-BE" sz="44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BE" sz="4400" dirty="0">
                <a:solidFill>
                  <a:srgbClr val="F7E7EF"/>
                </a:solidFill>
                <a:latin typeface="+mj-lt"/>
              </a:rPr>
              <a:t>, tout sa </a:t>
            </a:r>
            <a:r>
              <a:rPr lang="fr-BE" sz="44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BE" sz="44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400" dirty="0" err="1">
                <a:solidFill>
                  <a:srgbClr val="F7E7EF"/>
                </a:solidFill>
                <a:latin typeface="+mj-lt"/>
              </a:rPr>
              <a:t>wè</a:t>
            </a:r>
            <a:r>
              <a:rPr lang="fr-BE" sz="44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4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BE" sz="4400" dirty="0">
                <a:solidFill>
                  <a:srgbClr val="F7E7EF"/>
                </a:solidFill>
                <a:latin typeface="+mj-lt"/>
              </a:rPr>
              <a:t>,</a:t>
            </a:r>
          </a:p>
        </p:txBody>
      </p:sp>
      <p:sp>
        <p:nvSpPr>
          <p:cNvPr id="5123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>
                <a:solidFill>
                  <a:schemeClr val="accent2"/>
                </a:solidFill>
                <a:latin typeface="Arial Rounded MT Bold" pitchFamily="34" charset="0"/>
                <a:cs typeface="Arial" charset="0"/>
              </a:rPr>
              <a:t>001 - Bondye nou beni Non Ou</a:t>
            </a:r>
            <a:endParaRPr lang="fr-FR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484188" y="1196975"/>
            <a:ext cx="8175625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fr-BE" sz="44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BE" sz="44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400" dirty="0" err="1">
                <a:solidFill>
                  <a:srgbClr val="F7E7EF"/>
                </a:solidFill>
                <a:latin typeface="+mj-lt"/>
              </a:rPr>
              <a:t>eklate</a:t>
            </a:r>
            <a:r>
              <a:rPr lang="fr-BE" sz="44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400" dirty="0" err="1">
                <a:solidFill>
                  <a:srgbClr val="F7E7EF"/>
                </a:solidFill>
                <a:latin typeface="+mj-lt"/>
              </a:rPr>
              <a:t>grandè</a:t>
            </a:r>
            <a:r>
              <a:rPr lang="fr-BE" sz="4400" dirty="0">
                <a:solidFill>
                  <a:srgbClr val="F7E7EF"/>
                </a:solidFill>
                <a:latin typeface="+mj-lt"/>
              </a:rPr>
              <a:t> Li,</a:t>
            </a:r>
          </a:p>
          <a:p>
            <a:r>
              <a:rPr lang="fr-BE" sz="4400" dirty="0" err="1">
                <a:solidFill>
                  <a:srgbClr val="F7E7EF"/>
                </a:solidFill>
                <a:latin typeface="+mj-lt"/>
              </a:rPr>
              <a:t>Majeste</a:t>
            </a:r>
            <a:r>
              <a:rPr lang="fr-BE" sz="4400" dirty="0">
                <a:solidFill>
                  <a:srgbClr val="F7E7EF"/>
                </a:solidFill>
                <a:latin typeface="+mj-lt"/>
              </a:rPr>
              <a:t> Li, tout </a:t>
            </a:r>
            <a:r>
              <a:rPr lang="fr-BE" sz="4400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BE" sz="4400" dirty="0">
                <a:solidFill>
                  <a:srgbClr val="F7E7EF"/>
                </a:solidFill>
                <a:latin typeface="+mj-lt"/>
              </a:rPr>
              <a:t> Li.</a:t>
            </a:r>
          </a:p>
          <a:p>
            <a:r>
              <a:rPr lang="fr-BE" sz="44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BE" sz="44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400" dirty="0" err="1">
                <a:solidFill>
                  <a:srgbClr val="F7E7EF"/>
                </a:solidFill>
                <a:latin typeface="+mj-lt"/>
              </a:rPr>
              <a:t>eklate</a:t>
            </a:r>
            <a:r>
              <a:rPr lang="fr-BE" sz="44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400" dirty="0" err="1">
                <a:solidFill>
                  <a:srgbClr val="F7E7EF"/>
                </a:solidFill>
                <a:latin typeface="+mj-lt"/>
              </a:rPr>
              <a:t>grandè</a:t>
            </a:r>
            <a:r>
              <a:rPr lang="fr-BE" sz="4400" dirty="0">
                <a:solidFill>
                  <a:srgbClr val="F7E7EF"/>
                </a:solidFill>
                <a:latin typeface="+mj-lt"/>
              </a:rPr>
              <a:t> Li,</a:t>
            </a:r>
          </a:p>
          <a:p>
            <a:r>
              <a:rPr lang="fr-BE" sz="4400" dirty="0" err="1">
                <a:solidFill>
                  <a:srgbClr val="F7E7EF"/>
                </a:solidFill>
                <a:latin typeface="+mj-lt"/>
              </a:rPr>
              <a:t>Majeste</a:t>
            </a:r>
            <a:r>
              <a:rPr lang="fr-BE" sz="4400" dirty="0">
                <a:solidFill>
                  <a:srgbClr val="F7E7EF"/>
                </a:solidFill>
                <a:latin typeface="+mj-lt"/>
              </a:rPr>
              <a:t> Li, tout </a:t>
            </a:r>
            <a:r>
              <a:rPr lang="fr-BE" sz="4400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BE" sz="4400" dirty="0">
                <a:solidFill>
                  <a:srgbClr val="F7E7EF"/>
                </a:solidFill>
                <a:latin typeface="+mj-lt"/>
              </a:rPr>
              <a:t> Li.</a:t>
            </a:r>
            <a:endParaRPr lang="fr-FR" sz="4400" i="1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>
                <a:solidFill>
                  <a:schemeClr val="accent2"/>
                </a:solidFill>
                <a:latin typeface="Arial Rounded MT Bold" pitchFamily="34" charset="0"/>
                <a:cs typeface="Arial" charset="0"/>
              </a:rPr>
              <a:t>001 - Bondye nou beni Non Ou</a:t>
            </a:r>
            <a:endParaRPr lang="fr-FR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484188" y="1196975"/>
            <a:ext cx="8175625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BE" sz="44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r>
              <a:rPr lang="fr-BE" sz="4400" dirty="0">
                <a:solidFill>
                  <a:srgbClr val="F7E7EF"/>
                </a:solidFill>
                <a:latin typeface="+mj-lt"/>
              </a:rPr>
              <a:t>Se pou </a:t>
            </a:r>
            <a:r>
              <a:rPr lang="fr-BE" sz="4400" dirty="0" err="1">
                <a:solidFill>
                  <a:srgbClr val="F7E7EF"/>
                </a:solidFill>
                <a:latin typeface="+mj-lt"/>
              </a:rPr>
              <a:t>wayòm</a:t>
            </a:r>
            <a:r>
              <a:rPr lang="fr-BE" sz="4400" dirty="0">
                <a:solidFill>
                  <a:srgbClr val="F7E7EF"/>
                </a:solidFill>
                <a:latin typeface="+mj-lt"/>
              </a:rPr>
              <a:t> Ou rive</a:t>
            </a:r>
          </a:p>
          <a:p>
            <a:r>
              <a:rPr lang="fr-BE" sz="4400" dirty="0">
                <a:solidFill>
                  <a:srgbClr val="F7E7EF"/>
                </a:solidFill>
                <a:latin typeface="+mj-lt"/>
              </a:rPr>
              <a:t>Pou tout </a:t>
            </a:r>
            <a:r>
              <a:rPr lang="fr-BE" sz="4400" dirty="0" err="1">
                <a:solidFill>
                  <a:srgbClr val="F7E7EF"/>
                </a:solidFill>
                <a:latin typeface="+mj-lt"/>
              </a:rPr>
              <a:t>moun</a:t>
            </a:r>
            <a:r>
              <a:rPr lang="fr-BE" sz="44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400" dirty="0" err="1">
                <a:solidFill>
                  <a:srgbClr val="F7E7EF"/>
                </a:solidFill>
                <a:latin typeface="+mj-lt"/>
              </a:rPr>
              <a:t>kapab</a:t>
            </a:r>
            <a:r>
              <a:rPr lang="fr-BE" sz="44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400" dirty="0" err="1">
                <a:solidFill>
                  <a:srgbClr val="F7E7EF"/>
                </a:solidFill>
                <a:latin typeface="+mj-lt"/>
              </a:rPr>
              <a:t>viv</a:t>
            </a:r>
            <a:r>
              <a:rPr lang="fr-BE" sz="44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400" dirty="0" err="1">
                <a:solidFill>
                  <a:srgbClr val="F7E7EF"/>
                </a:solidFill>
                <a:latin typeface="+mj-lt"/>
              </a:rPr>
              <a:t>anpè</a:t>
            </a:r>
            <a:r>
              <a:rPr lang="fr-BE" sz="44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r>
              <a:rPr lang="fr-BE" sz="4400" dirty="0">
                <a:solidFill>
                  <a:srgbClr val="F7E7EF"/>
                </a:solidFill>
                <a:latin typeface="+mj-lt"/>
              </a:rPr>
              <a:t>Pou </a:t>
            </a:r>
            <a:r>
              <a:rPr lang="fr-BE" sz="4400" dirty="0" err="1">
                <a:solidFill>
                  <a:srgbClr val="F7E7EF"/>
                </a:solidFill>
                <a:latin typeface="+mj-lt"/>
              </a:rPr>
              <a:t>toutan</a:t>
            </a:r>
            <a:r>
              <a:rPr lang="fr-BE" sz="4400" dirty="0">
                <a:solidFill>
                  <a:srgbClr val="F7E7EF"/>
                </a:solidFill>
                <a:latin typeface="+mj-lt"/>
              </a:rPr>
              <a:t> e tout </a:t>
            </a:r>
            <a:r>
              <a:rPr lang="fr-BE" sz="4400" dirty="0" err="1">
                <a:solidFill>
                  <a:srgbClr val="F7E7EF"/>
                </a:solidFill>
                <a:latin typeface="+mj-lt"/>
              </a:rPr>
              <a:t>kote</a:t>
            </a:r>
            <a:r>
              <a:rPr lang="fr-BE" sz="44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r>
              <a:rPr lang="fr-BE" sz="4400" dirty="0">
                <a:solidFill>
                  <a:srgbClr val="F7E7EF"/>
                </a:solidFill>
                <a:latin typeface="+mj-lt"/>
              </a:rPr>
              <a:t>Nan tout </a:t>
            </a:r>
            <a:r>
              <a:rPr lang="fr-BE" sz="4400" dirty="0" err="1">
                <a:solidFill>
                  <a:srgbClr val="F7E7EF"/>
                </a:solidFill>
                <a:latin typeface="+mj-lt"/>
              </a:rPr>
              <a:t>espas</a:t>
            </a:r>
            <a:r>
              <a:rPr lang="fr-BE" sz="44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4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BE" sz="4400" dirty="0">
                <a:solidFill>
                  <a:srgbClr val="F7E7EF"/>
                </a:solidFill>
                <a:latin typeface="+mj-lt"/>
              </a:rPr>
              <a:t> sou </a:t>
            </a:r>
            <a:r>
              <a:rPr lang="fr-BE" sz="4400" dirty="0" err="1">
                <a:solidFill>
                  <a:srgbClr val="F7E7EF"/>
                </a:solidFill>
                <a:latin typeface="+mj-lt"/>
              </a:rPr>
              <a:t>latè</a:t>
            </a:r>
            <a:endParaRPr lang="fr-BE" sz="44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7171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>
                <a:solidFill>
                  <a:schemeClr val="accent2"/>
                </a:solidFill>
                <a:latin typeface="Arial Rounded MT Bold" pitchFamily="34" charset="0"/>
                <a:cs typeface="Arial" charset="0"/>
              </a:rPr>
              <a:t>001 - Bondye nou beni Non Ou</a:t>
            </a:r>
            <a:endParaRPr lang="fr-FR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484188" y="1196975"/>
            <a:ext cx="8175625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fr-BE" sz="4400" dirty="0">
                <a:solidFill>
                  <a:srgbClr val="F7E7EF"/>
                </a:solidFill>
                <a:latin typeface="+mj-lt"/>
              </a:rPr>
              <a:t>Se pou tout </a:t>
            </a:r>
            <a:r>
              <a:rPr lang="fr-BE" sz="4400" dirty="0" err="1">
                <a:solidFill>
                  <a:srgbClr val="F7E7EF"/>
                </a:solidFill>
                <a:latin typeface="+mj-lt"/>
              </a:rPr>
              <a:t>jenou</a:t>
            </a:r>
            <a:r>
              <a:rPr lang="fr-BE" sz="44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400" dirty="0" err="1">
                <a:solidFill>
                  <a:srgbClr val="F7E7EF"/>
                </a:solidFill>
                <a:latin typeface="+mj-lt"/>
              </a:rPr>
              <a:t>flechi</a:t>
            </a:r>
            <a:endParaRPr lang="fr-BE" sz="4400" dirty="0">
              <a:solidFill>
                <a:srgbClr val="F7E7EF"/>
              </a:solidFill>
              <a:latin typeface="+mj-lt"/>
            </a:endParaRPr>
          </a:p>
          <a:p>
            <a:r>
              <a:rPr lang="fr-BE" sz="44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BE" sz="44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4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BE" sz="4400" dirty="0">
                <a:solidFill>
                  <a:srgbClr val="F7E7EF"/>
                </a:solidFill>
                <a:latin typeface="+mj-lt"/>
              </a:rPr>
              <a:t> site non </a:t>
            </a:r>
            <a:r>
              <a:rPr lang="fr-BE" sz="44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BE" sz="44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r>
              <a:rPr lang="fr-BE" sz="4400" dirty="0">
                <a:solidFill>
                  <a:srgbClr val="F7E7EF"/>
                </a:solidFill>
                <a:latin typeface="+mj-lt"/>
              </a:rPr>
              <a:t>Se pou tout </a:t>
            </a:r>
            <a:r>
              <a:rPr lang="fr-BE" sz="4400" dirty="0" err="1">
                <a:solidFill>
                  <a:srgbClr val="F7E7EF"/>
                </a:solidFill>
                <a:latin typeface="+mj-lt"/>
              </a:rPr>
              <a:t>jenou</a:t>
            </a:r>
            <a:r>
              <a:rPr lang="fr-BE" sz="44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400" dirty="0" err="1">
                <a:solidFill>
                  <a:srgbClr val="F7E7EF"/>
                </a:solidFill>
                <a:latin typeface="+mj-lt"/>
              </a:rPr>
              <a:t>flechi</a:t>
            </a:r>
            <a:r>
              <a:rPr lang="fr-BE" sz="4400" dirty="0">
                <a:solidFill>
                  <a:srgbClr val="F7E7EF"/>
                </a:solidFill>
                <a:latin typeface="+mj-lt"/>
              </a:rPr>
              <a:t> </a:t>
            </a:r>
          </a:p>
          <a:p>
            <a:r>
              <a:rPr lang="fr-BE" sz="44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BE" sz="44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4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BE" sz="4400" dirty="0">
                <a:solidFill>
                  <a:srgbClr val="F7E7EF"/>
                </a:solidFill>
                <a:latin typeface="+mj-lt"/>
              </a:rPr>
              <a:t> site non </a:t>
            </a:r>
            <a:r>
              <a:rPr lang="fr-BE" sz="44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BE" sz="4400" dirty="0">
                <a:solidFill>
                  <a:srgbClr val="F7E7EF"/>
                </a:solidFill>
                <a:latin typeface="+mj-lt"/>
              </a:rPr>
              <a:t> !</a:t>
            </a:r>
            <a:endParaRPr lang="fr-FR" sz="4400" i="1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819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>
                <a:solidFill>
                  <a:schemeClr val="accent2"/>
                </a:solidFill>
                <a:latin typeface="Arial Rounded MT Bold" pitchFamily="34" charset="0"/>
                <a:cs typeface="Arial" charset="0"/>
              </a:rPr>
              <a:t>001 - Bondye nou beni Non Ou</a:t>
            </a:r>
            <a:endParaRPr lang="fr-FR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484188" y="1196975"/>
            <a:ext cx="8175625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BE" sz="4400" dirty="0">
                <a:solidFill>
                  <a:srgbClr val="F7E7EF"/>
                </a:solidFill>
                <a:latin typeface="+mj-lt"/>
              </a:rPr>
              <a:t>4.</a:t>
            </a:r>
          </a:p>
          <a:p>
            <a:r>
              <a:rPr lang="fr-BE" sz="4400" dirty="0" err="1">
                <a:solidFill>
                  <a:srgbClr val="F7E7EF"/>
                </a:solidFill>
                <a:latin typeface="+mj-lt"/>
              </a:rPr>
              <a:t>Louwanj</a:t>
            </a:r>
            <a:r>
              <a:rPr lang="fr-BE" sz="44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BE" sz="4400" dirty="0" err="1">
                <a:solidFill>
                  <a:srgbClr val="F7E7EF"/>
                </a:solidFill>
                <a:latin typeface="+mj-lt"/>
              </a:rPr>
              <a:t>Lespri</a:t>
            </a:r>
            <a:r>
              <a:rPr lang="fr-BE" sz="4400" dirty="0">
                <a:solidFill>
                  <a:srgbClr val="F7E7EF"/>
                </a:solidFill>
                <a:latin typeface="+mj-lt"/>
              </a:rPr>
              <a:t> Sen an !</a:t>
            </a:r>
          </a:p>
          <a:p>
            <a:r>
              <a:rPr lang="fr-BE" sz="4400" dirty="0" err="1">
                <a:solidFill>
                  <a:srgbClr val="F7E7EF"/>
                </a:solidFill>
                <a:latin typeface="+mj-lt"/>
              </a:rPr>
              <a:t>Louwanj</a:t>
            </a:r>
            <a:r>
              <a:rPr lang="fr-BE" sz="44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BE" sz="44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BE" sz="4400" dirty="0">
                <a:solidFill>
                  <a:srgbClr val="F7E7EF"/>
                </a:solidFill>
                <a:latin typeface="+mj-lt"/>
              </a:rPr>
              <a:t> bon Papa !</a:t>
            </a:r>
          </a:p>
          <a:p>
            <a:r>
              <a:rPr lang="fr-BE" sz="4400" dirty="0" err="1">
                <a:solidFill>
                  <a:srgbClr val="F7E7EF"/>
                </a:solidFill>
                <a:latin typeface="+mj-lt"/>
              </a:rPr>
              <a:t>Louwanj</a:t>
            </a:r>
            <a:r>
              <a:rPr lang="fr-BE" sz="44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BE" sz="44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BE" sz="4400" dirty="0">
                <a:solidFill>
                  <a:srgbClr val="F7E7EF"/>
                </a:solidFill>
                <a:latin typeface="+mj-lt"/>
              </a:rPr>
              <a:t>, Li </a:t>
            </a:r>
            <a:r>
              <a:rPr lang="fr-BE" sz="4400" dirty="0" err="1">
                <a:solidFill>
                  <a:srgbClr val="F7E7EF"/>
                </a:solidFill>
                <a:latin typeface="+mj-lt"/>
              </a:rPr>
              <a:t>gran</a:t>
            </a:r>
            <a:r>
              <a:rPr lang="fr-BE" sz="44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r>
              <a:rPr lang="fr-BE" sz="4400" dirty="0">
                <a:solidFill>
                  <a:srgbClr val="F7E7EF"/>
                </a:solidFill>
                <a:latin typeface="+mj-lt"/>
              </a:rPr>
              <a:t>Se </a:t>
            </a:r>
            <a:r>
              <a:rPr lang="fr-BE" sz="4400" dirty="0" err="1">
                <a:solidFill>
                  <a:srgbClr val="F7E7EF"/>
                </a:solidFill>
                <a:latin typeface="+mj-lt"/>
              </a:rPr>
              <a:t>Sovè</a:t>
            </a:r>
            <a:r>
              <a:rPr lang="fr-BE" sz="44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4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BE" sz="4400" dirty="0">
                <a:solidFill>
                  <a:srgbClr val="F7E7EF"/>
                </a:solidFill>
                <a:latin typeface="+mj-lt"/>
              </a:rPr>
              <a:t>, L </a:t>
            </a:r>
            <a:r>
              <a:rPr lang="fr-BE" sz="44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BE" sz="44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400" dirty="0" err="1">
                <a:solidFill>
                  <a:srgbClr val="F7E7EF"/>
                </a:solidFill>
                <a:latin typeface="+mj-lt"/>
              </a:rPr>
              <a:t>toujou</a:t>
            </a:r>
            <a:r>
              <a:rPr lang="fr-BE" sz="4400" dirty="0">
                <a:solidFill>
                  <a:srgbClr val="F7E7EF"/>
                </a:solidFill>
                <a:latin typeface="+mj-lt"/>
              </a:rPr>
              <a:t> la !</a:t>
            </a:r>
          </a:p>
        </p:txBody>
      </p:sp>
      <p:sp>
        <p:nvSpPr>
          <p:cNvPr id="9219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>
                <a:solidFill>
                  <a:schemeClr val="accent2"/>
                </a:solidFill>
                <a:latin typeface="Arial Rounded MT Bold" pitchFamily="34" charset="0"/>
                <a:cs typeface="Arial" charset="0"/>
              </a:rPr>
              <a:t>001 - Bondye nou beni Non Ou</a:t>
            </a:r>
            <a:endParaRPr lang="fr-FR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484188" y="1196975"/>
            <a:ext cx="8175625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fr-BE" sz="4400" dirty="0" err="1">
                <a:solidFill>
                  <a:srgbClr val="F7E7EF"/>
                </a:solidFill>
                <a:latin typeface="+mj-lt"/>
              </a:rPr>
              <a:t>Kriye</a:t>
            </a:r>
            <a:r>
              <a:rPr lang="fr-BE" sz="4400" dirty="0">
                <a:solidFill>
                  <a:srgbClr val="F7E7EF"/>
                </a:solidFill>
                <a:latin typeface="+mj-lt"/>
              </a:rPr>
              <a:t> : “</a:t>
            </a:r>
            <a:r>
              <a:rPr lang="fr-BE" sz="4400" dirty="0" err="1">
                <a:solidFill>
                  <a:srgbClr val="F7E7EF"/>
                </a:solidFill>
                <a:latin typeface="+mj-lt"/>
              </a:rPr>
              <a:t>Charite</a:t>
            </a:r>
            <a:r>
              <a:rPr lang="fr-BE" sz="44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400" dirty="0" err="1">
                <a:solidFill>
                  <a:srgbClr val="F7E7EF"/>
                </a:solidFill>
                <a:latin typeface="+mj-lt"/>
              </a:rPr>
              <a:t>Bondye</a:t>
            </a:r>
            <a:endParaRPr lang="fr-BE" sz="4400" dirty="0">
              <a:solidFill>
                <a:srgbClr val="F7E7EF"/>
              </a:solidFill>
              <a:latin typeface="+mj-lt"/>
            </a:endParaRPr>
          </a:p>
          <a:p>
            <a:r>
              <a:rPr lang="fr-BE" sz="44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BE" sz="4400" dirty="0">
                <a:solidFill>
                  <a:srgbClr val="F7E7EF"/>
                </a:solidFill>
                <a:latin typeface="+mj-lt"/>
              </a:rPr>
              <a:t> dire </a:t>
            </a:r>
            <a:r>
              <a:rPr lang="fr-BE" sz="4400" dirty="0" err="1">
                <a:solidFill>
                  <a:srgbClr val="F7E7EF"/>
                </a:solidFill>
                <a:latin typeface="+mj-lt"/>
              </a:rPr>
              <a:t>letènite</a:t>
            </a:r>
            <a:r>
              <a:rPr lang="fr-BE" sz="4400" dirty="0">
                <a:solidFill>
                  <a:srgbClr val="F7E7EF"/>
                </a:solidFill>
                <a:latin typeface="+mj-lt"/>
              </a:rPr>
              <a:t> !”</a:t>
            </a:r>
          </a:p>
          <a:p>
            <a:r>
              <a:rPr lang="fr-BE" sz="4400" dirty="0" err="1">
                <a:solidFill>
                  <a:srgbClr val="F7E7EF"/>
                </a:solidFill>
                <a:latin typeface="+mj-lt"/>
              </a:rPr>
              <a:t>Kriye</a:t>
            </a:r>
            <a:r>
              <a:rPr lang="fr-BE" sz="4400" dirty="0">
                <a:solidFill>
                  <a:srgbClr val="F7E7EF"/>
                </a:solidFill>
                <a:latin typeface="+mj-lt"/>
              </a:rPr>
              <a:t> : “</a:t>
            </a:r>
            <a:r>
              <a:rPr lang="fr-BE" sz="4400" dirty="0" err="1">
                <a:solidFill>
                  <a:srgbClr val="F7E7EF"/>
                </a:solidFill>
                <a:latin typeface="+mj-lt"/>
              </a:rPr>
              <a:t>Charite</a:t>
            </a:r>
            <a:r>
              <a:rPr lang="fr-BE" sz="44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4400" dirty="0" err="1">
                <a:solidFill>
                  <a:srgbClr val="F7E7EF"/>
                </a:solidFill>
                <a:latin typeface="+mj-lt"/>
              </a:rPr>
              <a:t>Bondye</a:t>
            </a:r>
            <a:endParaRPr lang="fr-BE" sz="4400" dirty="0">
              <a:solidFill>
                <a:srgbClr val="F7E7EF"/>
              </a:solidFill>
              <a:latin typeface="+mj-lt"/>
            </a:endParaRPr>
          </a:p>
          <a:p>
            <a:r>
              <a:rPr lang="fr-BE" sz="44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BE" sz="4400" dirty="0">
                <a:solidFill>
                  <a:srgbClr val="F7E7EF"/>
                </a:solidFill>
                <a:latin typeface="+mj-lt"/>
              </a:rPr>
              <a:t> dire </a:t>
            </a:r>
            <a:r>
              <a:rPr lang="fr-BE" sz="4400" dirty="0" err="1">
                <a:solidFill>
                  <a:srgbClr val="F7E7EF"/>
                </a:solidFill>
                <a:latin typeface="+mj-lt"/>
              </a:rPr>
              <a:t>letènite</a:t>
            </a:r>
            <a:r>
              <a:rPr lang="fr-BE" sz="4400" dirty="0">
                <a:solidFill>
                  <a:srgbClr val="F7E7EF"/>
                </a:solidFill>
                <a:latin typeface="+mj-lt"/>
              </a:rPr>
              <a:t> !”</a:t>
            </a:r>
            <a:endParaRPr lang="fr-FR" sz="4400" i="1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0243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>
                <a:solidFill>
                  <a:schemeClr val="accent2"/>
                </a:solidFill>
                <a:latin typeface="Arial Rounded MT Bold" pitchFamily="34" charset="0"/>
                <a:cs typeface="Arial" charset="0"/>
              </a:rPr>
              <a:t>001 - Bondye nou beni Non Ou</a:t>
            </a:r>
            <a:endParaRPr lang="fr-FR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1503</TotalTime>
  <Words>328</Words>
  <Application>Microsoft Office PowerPoint</Application>
  <PresentationFormat>On-screen Show (4:3)</PresentationFormat>
  <Paragraphs>61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277</cp:revision>
  <dcterms:created xsi:type="dcterms:W3CDTF">2009-05-04T14:08:13Z</dcterms:created>
  <dcterms:modified xsi:type="dcterms:W3CDTF">2018-12-05T23:42:40Z</dcterms:modified>
</cp:coreProperties>
</file>